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0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5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1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be 44"/>
          <p:cNvSpPr/>
          <p:nvPr/>
        </p:nvSpPr>
        <p:spPr>
          <a:xfrm rot="20360652">
            <a:off x="9813631" y="5123930"/>
            <a:ext cx="342900" cy="8728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 rot="23433">
            <a:off x="9516853" y="6033608"/>
            <a:ext cx="129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CAMERA</a:t>
            </a:r>
            <a:endParaRPr lang="fr-FR" sz="2400" dirty="0"/>
          </a:p>
        </p:txBody>
      </p:sp>
      <p:sp>
        <p:nvSpPr>
          <p:cNvPr id="57" name="Cube 56"/>
          <p:cNvSpPr/>
          <p:nvPr/>
        </p:nvSpPr>
        <p:spPr>
          <a:xfrm>
            <a:off x="6733176" y="2025810"/>
            <a:ext cx="4831773" cy="6569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7436892" y="3473525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1</a:t>
            </a:r>
            <a:endParaRPr lang="fr-FR" sz="2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688813" y="1592083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2</a:t>
            </a:r>
            <a:endParaRPr lang="fr-FR" sz="2400" dirty="0"/>
          </a:p>
        </p:txBody>
      </p:sp>
      <p:sp>
        <p:nvSpPr>
          <p:cNvPr id="66" name="Ellipse 65"/>
          <p:cNvSpPr/>
          <p:nvPr/>
        </p:nvSpPr>
        <p:spPr>
          <a:xfrm>
            <a:off x="9075998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9486443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9896888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10299457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10709902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11120347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Cube 74"/>
          <p:cNvSpPr/>
          <p:nvPr/>
        </p:nvSpPr>
        <p:spPr>
          <a:xfrm>
            <a:off x="6636789" y="2825507"/>
            <a:ext cx="1371600" cy="5922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6803041" y="3074071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7208285" y="3074070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7608337" y="3074069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8016791" y="2340443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29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10</cp:revision>
  <dcterms:created xsi:type="dcterms:W3CDTF">2015-12-05T22:39:46Z</dcterms:created>
  <dcterms:modified xsi:type="dcterms:W3CDTF">2015-12-16T16:12:32Z</dcterms:modified>
</cp:coreProperties>
</file>