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F704-C437-4B4C-960F-3410662EDBF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1474-7E5F-446B-840E-D978BAA89B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86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F704-C437-4B4C-960F-3410662EDBF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1474-7E5F-446B-840E-D978BAA89B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12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F704-C437-4B4C-960F-3410662EDBF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1474-7E5F-446B-840E-D978BAA89B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56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F704-C437-4B4C-960F-3410662EDBF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1474-7E5F-446B-840E-D978BAA89B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25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F704-C437-4B4C-960F-3410662EDBF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1474-7E5F-446B-840E-D978BAA89B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39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F704-C437-4B4C-960F-3410662EDBF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1474-7E5F-446B-840E-D978BAA89B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16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F704-C437-4B4C-960F-3410662EDBF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1474-7E5F-446B-840E-D978BAA89B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46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F704-C437-4B4C-960F-3410662EDBF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1474-7E5F-446B-840E-D978BAA89B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30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F704-C437-4B4C-960F-3410662EDBF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1474-7E5F-446B-840E-D978BAA89B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39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F704-C437-4B4C-960F-3410662EDBF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1474-7E5F-446B-840E-D978BAA89B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33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F704-C437-4B4C-960F-3410662EDBF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31474-7E5F-446B-840E-D978BAA89B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03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BF704-C437-4B4C-960F-3410662EDBF7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31474-7E5F-446B-840E-D978BAA89B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22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/>
          <p:cNvSpPr/>
          <p:nvPr/>
        </p:nvSpPr>
        <p:spPr>
          <a:xfrm rot="16200000">
            <a:off x="7419111" y="1714501"/>
            <a:ext cx="3849831" cy="3008168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 flipH="1" flipV="1">
            <a:off x="1288473" y="5153892"/>
            <a:ext cx="9559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1288473" y="4405745"/>
            <a:ext cx="6551469" cy="748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1288473" y="1293669"/>
            <a:ext cx="6551469" cy="386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1288473" y="2057400"/>
            <a:ext cx="9559638" cy="309649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1288473" y="1039085"/>
            <a:ext cx="0" cy="51538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 flipV="1">
            <a:off x="0" y="4805796"/>
            <a:ext cx="6431975" cy="16417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647709" y="4436918"/>
            <a:ext cx="342900" cy="93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7990608" y="4488872"/>
            <a:ext cx="197427" cy="31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7647709" y="4177145"/>
            <a:ext cx="0" cy="2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7641943" y="4145972"/>
            <a:ext cx="198000" cy="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517573" y="4229831"/>
            <a:ext cx="55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z</a:t>
            </a:r>
            <a:endParaRPr lang="fr-FR" sz="2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9154392" y="434413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x</a:t>
            </a:r>
            <a:endParaRPr lang="fr-FR" sz="2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7554193" y="2052203"/>
            <a:ext cx="55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y</a:t>
            </a:r>
            <a:endParaRPr lang="fr-FR" sz="2400" dirty="0"/>
          </a:p>
        </p:txBody>
      </p:sp>
      <p:sp>
        <p:nvSpPr>
          <p:cNvPr id="35" name="Arc 34"/>
          <p:cNvSpPr/>
          <p:nvPr/>
        </p:nvSpPr>
        <p:spPr>
          <a:xfrm>
            <a:off x="3605645" y="4862955"/>
            <a:ext cx="280555" cy="290938"/>
          </a:xfrm>
          <a:prstGeom prst="arc">
            <a:avLst>
              <a:gd name="adj1" fmla="val 16200000"/>
              <a:gd name="adj2" fmla="val 429391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3886200" y="4777591"/>
            <a:ext cx="77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α</a:t>
            </a:r>
            <a:endParaRPr lang="fr-FR" sz="2400" dirty="0"/>
          </a:p>
        </p:txBody>
      </p:sp>
      <p:sp>
        <p:nvSpPr>
          <p:cNvPr id="37" name="Arc 36"/>
          <p:cNvSpPr/>
          <p:nvPr/>
        </p:nvSpPr>
        <p:spPr>
          <a:xfrm>
            <a:off x="2387311" y="4307031"/>
            <a:ext cx="665018" cy="966355"/>
          </a:xfrm>
          <a:prstGeom prst="arc">
            <a:avLst>
              <a:gd name="adj1" fmla="val 16200000"/>
              <a:gd name="adj2" fmla="val 159391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3002972" y="4108103"/>
            <a:ext cx="77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β</a:t>
            </a:r>
            <a:endParaRPr lang="fr-FR" sz="2400" dirty="0"/>
          </a:p>
        </p:txBody>
      </p:sp>
      <p:cxnSp>
        <p:nvCxnSpPr>
          <p:cNvPr id="39" name="Connecteur droit 38"/>
          <p:cNvCxnSpPr/>
          <p:nvPr/>
        </p:nvCxnSpPr>
        <p:spPr>
          <a:xfrm flipV="1">
            <a:off x="1288472" y="4805796"/>
            <a:ext cx="387929" cy="54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 flipV="1">
            <a:off x="1676401" y="4801580"/>
            <a:ext cx="0" cy="296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1553440" y="5188035"/>
            <a:ext cx="439017" cy="20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1662111" y="5114538"/>
            <a:ext cx="330346" cy="65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102179" y="5054499"/>
            <a:ext cx="157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ARTIFICIAL LIGHT SOURCE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38258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titou</dc:creator>
  <cp:lastModifiedBy>titou</cp:lastModifiedBy>
  <cp:revision>11</cp:revision>
  <dcterms:created xsi:type="dcterms:W3CDTF">2015-12-16T17:36:50Z</dcterms:created>
  <dcterms:modified xsi:type="dcterms:W3CDTF">2015-12-16T18:14:25Z</dcterms:modified>
</cp:coreProperties>
</file>