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8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7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8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01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6A96-6B3F-4BA3-9B40-EB32206ECF77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D702-3BEA-4E70-ACC1-1A69C38C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essus 3"/>
          <p:cNvSpPr/>
          <p:nvPr/>
        </p:nvSpPr>
        <p:spPr>
          <a:xfrm>
            <a:off x="703985" y="1600202"/>
            <a:ext cx="1561234" cy="1174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Processus 4"/>
          <p:cNvSpPr/>
          <p:nvPr/>
        </p:nvSpPr>
        <p:spPr>
          <a:xfrm>
            <a:off x="1272884" y="4444889"/>
            <a:ext cx="1189760" cy="810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ande diagonale 5"/>
          <p:cNvSpPr/>
          <p:nvPr/>
        </p:nvSpPr>
        <p:spPr>
          <a:xfrm rot="19035252">
            <a:off x="2395307" y="4586238"/>
            <a:ext cx="542335" cy="58845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5218" y="1989860"/>
            <a:ext cx="394855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03984" y="1771788"/>
            <a:ext cx="1667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OVERHAED PROJECTOR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2884" y="4655925"/>
            <a:ext cx="127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2660073" y="4873337"/>
            <a:ext cx="86803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0816935" y="893618"/>
            <a:ext cx="1" cy="57773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0219458" y="255535"/>
            <a:ext cx="1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TARGET</a:t>
            </a:r>
            <a:endParaRPr lang="fr-FR" sz="2400" dirty="0"/>
          </a:p>
        </p:txBody>
      </p:sp>
      <p:cxnSp>
        <p:nvCxnSpPr>
          <p:cNvPr id="17" name="Connecteur droit 16"/>
          <p:cNvCxnSpPr>
            <a:stCxn id="7" idx="3"/>
          </p:cNvCxnSpPr>
          <p:nvPr/>
        </p:nvCxnSpPr>
        <p:spPr>
          <a:xfrm>
            <a:off x="2660073" y="2187288"/>
            <a:ext cx="8156862" cy="3673185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657660" y="2187288"/>
            <a:ext cx="8159275" cy="2930302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666474" y="2211494"/>
            <a:ext cx="6851599" cy="1812386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657659" y="2187286"/>
            <a:ext cx="6860414" cy="1377102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666473" y="2189142"/>
            <a:ext cx="6851600" cy="840334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626113" y="2199202"/>
            <a:ext cx="8190822" cy="382939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666473" y="2048496"/>
            <a:ext cx="8150462" cy="156663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57658" y="1476996"/>
            <a:ext cx="8159277" cy="738224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664058" y="967897"/>
            <a:ext cx="8152877" cy="1233356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670458" y="2194985"/>
            <a:ext cx="8146477" cy="4366875"/>
          </a:xfrm>
          <a:prstGeom prst="line">
            <a:avLst/>
          </a:prstGeom>
          <a:ln>
            <a:solidFill>
              <a:srgbClr val="41FF2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9518073" y="2892752"/>
            <a:ext cx="0" cy="1373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 rot="16200000">
            <a:off x="9164778" y="3349201"/>
            <a:ext cx="1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</a:t>
            </a:r>
            <a:endParaRPr lang="fr-FR" sz="2400" dirty="0"/>
          </a:p>
        </p:txBody>
      </p:sp>
      <p:cxnSp>
        <p:nvCxnSpPr>
          <p:cNvPr id="43" name="Connecteur droit avec flèche 42"/>
          <p:cNvCxnSpPr>
            <a:stCxn id="7" idx="3"/>
            <a:endCxn id="6" idx="0"/>
          </p:cNvCxnSpPr>
          <p:nvPr/>
        </p:nvCxnSpPr>
        <p:spPr>
          <a:xfrm>
            <a:off x="2660073" y="2187288"/>
            <a:ext cx="6402" cy="269317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402224" y="3287238"/>
            <a:ext cx="125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d=1,0 m</a:t>
            </a:r>
            <a:endParaRPr lang="fr-FR" sz="2400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660073" y="774122"/>
            <a:ext cx="815686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149033" y="305293"/>
            <a:ext cx="141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D=5,21 m</a:t>
            </a:r>
            <a:endParaRPr lang="fr-FR" sz="2400" dirty="0"/>
          </a:p>
        </p:txBody>
      </p:sp>
      <p:sp>
        <p:nvSpPr>
          <p:cNvPr id="48" name="Arc 47"/>
          <p:cNvSpPr/>
          <p:nvPr/>
        </p:nvSpPr>
        <p:spPr>
          <a:xfrm rot="14435368">
            <a:off x="6930736" y="4528543"/>
            <a:ext cx="488372" cy="4616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 rot="14435368">
            <a:off x="7767742" y="4538584"/>
            <a:ext cx="488372" cy="4616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 rot="14435368">
            <a:off x="9023178" y="4515858"/>
            <a:ext cx="488372" cy="4616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480445" y="4433305"/>
            <a:ext cx="59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7335262" y="4406475"/>
            <a:ext cx="59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r>
              <a:rPr lang="fr-FR" sz="2400" dirty="0"/>
              <a:t>2</a:t>
            </a:r>
            <a:endParaRPr lang="fr-FR" sz="2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576144" y="4425092"/>
            <a:ext cx="59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r>
              <a:rPr lang="fr-FR" sz="2400" dirty="0"/>
              <a:t>3</a:t>
            </a:r>
            <a:endParaRPr lang="fr-FR" sz="2400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H="1">
            <a:off x="2666475" y="6546272"/>
            <a:ext cx="8150460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2646294" y="5117590"/>
            <a:ext cx="8150460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 flipV="1">
            <a:off x="2703736" y="4004897"/>
            <a:ext cx="6814337" cy="189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 flipV="1">
            <a:off x="2670459" y="2036687"/>
            <a:ext cx="814889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899651" y="6110185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z1</a:t>
            </a:r>
            <a:endParaRPr lang="fr-FR" sz="2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4899634" y="5110425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z2</a:t>
            </a:r>
            <a:endParaRPr lang="fr-FR" sz="2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4857487" y="3571412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z4</a:t>
            </a:r>
            <a:endParaRPr lang="fr-FR" sz="2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4850873" y="1576770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z8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43662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19</cp:revision>
  <dcterms:created xsi:type="dcterms:W3CDTF">2015-12-10T23:09:49Z</dcterms:created>
  <dcterms:modified xsi:type="dcterms:W3CDTF">2015-12-10T23:57:06Z</dcterms:modified>
</cp:coreProperties>
</file>