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92E3-8527-46C6-96D2-7B940D89FAD6}" type="datetimeFigureOut">
              <a:rPr lang="fr-FR" smtClean="0"/>
              <a:t>09/12/2015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5B2E-0DBD-40C4-83AA-A6553C98F2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14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92E3-8527-46C6-96D2-7B940D89FAD6}" type="datetimeFigureOut">
              <a:rPr lang="fr-FR" smtClean="0"/>
              <a:t>09/12/2015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5B2E-0DBD-40C4-83AA-A6553C98F2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61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92E3-8527-46C6-96D2-7B940D89FAD6}" type="datetimeFigureOut">
              <a:rPr lang="fr-FR" smtClean="0"/>
              <a:t>09/12/2015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5B2E-0DBD-40C4-83AA-A6553C98F2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96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92E3-8527-46C6-96D2-7B940D89FAD6}" type="datetimeFigureOut">
              <a:rPr lang="fr-FR" smtClean="0"/>
              <a:t>09/12/2015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5B2E-0DBD-40C4-83AA-A6553C98F2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83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92E3-8527-46C6-96D2-7B940D89FAD6}" type="datetimeFigureOut">
              <a:rPr lang="fr-FR" smtClean="0"/>
              <a:t>09/12/2015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5B2E-0DBD-40C4-83AA-A6553C98F2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67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92E3-8527-46C6-96D2-7B940D89FAD6}" type="datetimeFigureOut">
              <a:rPr lang="fr-FR" smtClean="0"/>
              <a:t>09/12/2015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5B2E-0DBD-40C4-83AA-A6553C98F2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88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92E3-8527-46C6-96D2-7B940D89FAD6}" type="datetimeFigureOut">
              <a:rPr lang="fr-FR" smtClean="0"/>
              <a:t>09/12/2015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5B2E-0DBD-40C4-83AA-A6553C98F2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74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92E3-8527-46C6-96D2-7B940D89FAD6}" type="datetimeFigureOut">
              <a:rPr lang="fr-FR" smtClean="0"/>
              <a:t>09/12/2015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5B2E-0DBD-40C4-83AA-A6553C98F2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79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92E3-8527-46C6-96D2-7B940D89FAD6}" type="datetimeFigureOut">
              <a:rPr lang="fr-FR" smtClean="0"/>
              <a:t>09/12/2015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5B2E-0DBD-40C4-83AA-A6553C98F2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54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92E3-8527-46C6-96D2-7B940D89FAD6}" type="datetimeFigureOut">
              <a:rPr lang="fr-FR" smtClean="0"/>
              <a:t>09/12/2015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5B2E-0DBD-40C4-83AA-A6553C98F2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81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92E3-8527-46C6-96D2-7B940D89FAD6}" type="datetimeFigureOut">
              <a:rPr lang="fr-FR" smtClean="0"/>
              <a:t>09/12/2015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5B2E-0DBD-40C4-83AA-A6553C98F2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5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792E3-8527-46C6-96D2-7B940D89FAD6}" type="datetimeFigureOut">
              <a:rPr lang="fr-FR" smtClean="0"/>
              <a:t>09/12/2015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15B2E-0DBD-40C4-83AA-A6553C98F2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30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110258"/>
              </p:ext>
            </p:extLst>
          </p:nvPr>
        </p:nvGraphicFramePr>
        <p:xfrm>
          <a:off x="644235" y="820881"/>
          <a:ext cx="6398490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035"/>
                <a:gridCol w="457035"/>
                <a:gridCol w="457035"/>
                <a:gridCol w="457035"/>
                <a:gridCol w="457035"/>
                <a:gridCol w="457035"/>
                <a:gridCol w="457035"/>
                <a:gridCol w="457035"/>
                <a:gridCol w="457035"/>
                <a:gridCol w="457035"/>
                <a:gridCol w="457035"/>
                <a:gridCol w="457035"/>
                <a:gridCol w="457035"/>
                <a:gridCol w="457035"/>
              </a:tblGrid>
              <a:tr h="30423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0423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0423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0423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0423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0423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423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0423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0423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0423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0423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0423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0423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0423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176360"/>
              </p:ext>
            </p:extLst>
          </p:nvPr>
        </p:nvGraphicFramePr>
        <p:xfrm>
          <a:off x="8520545" y="2245206"/>
          <a:ext cx="2036620" cy="1135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155"/>
                <a:gridCol w="509155"/>
                <a:gridCol w="509155"/>
                <a:gridCol w="509155"/>
              </a:tblGrid>
              <a:tr h="37866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37866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</a:tr>
              <a:tr h="37866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620334"/>
              </p:ext>
            </p:extLst>
          </p:nvPr>
        </p:nvGraphicFramePr>
        <p:xfrm>
          <a:off x="8069695" y="4179838"/>
          <a:ext cx="29383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664"/>
                <a:gridCol w="587664"/>
                <a:gridCol w="587664"/>
                <a:gridCol w="587664"/>
                <a:gridCol w="587664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9375775" y="4655128"/>
            <a:ext cx="32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  <a:endParaRPr lang="fr-FR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8194385" y="4655128"/>
            <a:ext cx="32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10557165" y="4655128"/>
            <a:ext cx="32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3</a:t>
            </a:r>
            <a:endParaRPr lang="fr-FR" sz="2400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6120245" y="2441864"/>
            <a:ext cx="2400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430316" y="6161809"/>
            <a:ext cx="2826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PROJECTED PATTERN</a:t>
            </a:r>
            <a:endParaRPr lang="fr-FR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9040091" y="1783541"/>
            <a:ext cx="99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ARRAY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6105338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</Words>
  <Application>Microsoft Office PowerPoint</Application>
  <PresentationFormat>Grand écran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titou</dc:creator>
  <cp:lastModifiedBy>titou</cp:lastModifiedBy>
  <cp:revision>4</cp:revision>
  <dcterms:created xsi:type="dcterms:W3CDTF">2015-12-09T17:25:31Z</dcterms:created>
  <dcterms:modified xsi:type="dcterms:W3CDTF">2015-12-09T17:35:31Z</dcterms:modified>
</cp:coreProperties>
</file>