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3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50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63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94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45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66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76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9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80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3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36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D8FA-A5F5-4714-9F7C-6FEC10A418EA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41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55142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4’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5’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6’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7’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8’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9’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92452"/>
              </p:ext>
            </p:extLst>
          </p:nvPr>
        </p:nvGraphicFramePr>
        <p:xfrm>
          <a:off x="2031999" y="3768820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0"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4’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5’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6’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7’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8’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9’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5560866" y="2293425"/>
            <a:ext cx="1070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T-</a:t>
            </a:r>
            <a:r>
              <a:rPr lang="fr-FR" sz="2400" dirty="0" err="1" smtClean="0"/>
              <a:t>array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5509775" y="5386452"/>
            <a:ext cx="117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</a:t>
            </a:r>
            <a:r>
              <a:rPr lang="fr-FR" sz="2400" dirty="0" smtClean="0"/>
              <a:t>-</a:t>
            </a:r>
            <a:r>
              <a:rPr lang="fr-FR" sz="2400" dirty="0" err="1" smtClean="0"/>
              <a:t>array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60622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114</Words>
  <Application>Microsoft Office PowerPoint</Application>
  <PresentationFormat>Grand écran</PresentationFormat>
  <Paragraphs>88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titou</dc:creator>
  <cp:lastModifiedBy>titou</cp:lastModifiedBy>
  <cp:revision>8</cp:revision>
  <dcterms:created xsi:type="dcterms:W3CDTF">2015-12-07T13:40:20Z</dcterms:created>
  <dcterms:modified xsi:type="dcterms:W3CDTF">2015-12-07T13:50:52Z</dcterms:modified>
</cp:coreProperties>
</file>