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D8FA-A5F5-4714-9F7C-6FEC10A418EA}" type="datetimeFigureOut">
              <a:rPr lang="fr-FR" smtClean="0"/>
              <a:t>08/12/2015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B040-DC1A-4A98-9FA2-62C590FB0B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9389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D8FA-A5F5-4714-9F7C-6FEC10A418EA}" type="datetimeFigureOut">
              <a:rPr lang="fr-FR" smtClean="0"/>
              <a:t>08/12/2015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B040-DC1A-4A98-9FA2-62C590FB0B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9504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D8FA-A5F5-4714-9F7C-6FEC10A418EA}" type="datetimeFigureOut">
              <a:rPr lang="fr-FR" smtClean="0"/>
              <a:t>08/12/2015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B040-DC1A-4A98-9FA2-62C590FB0B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1631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D8FA-A5F5-4714-9F7C-6FEC10A418EA}" type="datetimeFigureOut">
              <a:rPr lang="fr-FR" smtClean="0"/>
              <a:t>08/12/2015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B040-DC1A-4A98-9FA2-62C590FB0B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1943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D8FA-A5F5-4714-9F7C-6FEC10A418EA}" type="datetimeFigureOut">
              <a:rPr lang="fr-FR" smtClean="0"/>
              <a:t>08/12/2015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B040-DC1A-4A98-9FA2-62C590FB0B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0450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D8FA-A5F5-4714-9F7C-6FEC10A418EA}" type="datetimeFigureOut">
              <a:rPr lang="fr-FR" smtClean="0"/>
              <a:t>08/12/2015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B040-DC1A-4A98-9FA2-62C590FB0B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3668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D8FA-A5F5-4714-9F7C-6FEC10A418EA}" type="datetimeFigureOut">
              <a:rPr lang="fr-FR" smtClean="0"/>
              <a:t>08/12/2015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B040-DC1A-4A98-9FA2-62C590FB0B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7763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D8FA-A5F5-4714-9F7C-6FEC10A418EA}" type="datetimeFigureOut">
              <a:rPr lang="fr-FR" smtClean="0"/>
              <a:t>08/12/2015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B040-DC1A-4A98-9FA2-62C590FB0B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497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D8FA-A5F5-4714-9F7C-6FEC10A418EA}" type="datetimeFigureOut">
              <a:rPr lang="fr-FR" smtClean="0"/>
              <a:t>08/12/2015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B040-DC1A-4A98-9FA2-62C590FB0B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280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D8FA-A5F5-4714-9F7C-6FEC10A418EA}" type="datetimeFigureOut">
              <a:rPr lang="fr-FR" smtClean="0"/>
              <a:t>08/12/2015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B040-DC1A-4A98-9FA2-62C590FB0B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731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D8FA-A5F5-4714-9F7C-6FEC10A418EA}" type="datetimeFigureOut">
              <a:rPr lang="fr-FR" smtClean="0"/>
              <a:t>08/12/2015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B040-DC1A-4A98-9FA2-62C590FB0B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7363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FD8FA-A5F5-4714-9F7C-6FEC10A418EA}" type="datetimeFigureOut">
              <a:rPr lang="fr-FR" smtClean="0"/>
              <a:t>08/12/2015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BB040-DC1A-4A98-9FA2-62C590FB0B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7410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78975"/>
              </p:ext>
            </p:extLst>
          </p:nvPr>
        </p:nvGraphicFramePr>
        <p:xfrm>
          <a:off x="2032000" y="719666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0’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1’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2’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3’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4’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5’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6’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7’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8’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9’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1’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2’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3’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313785"/>
              </p:ext>
            </p:extLst>
          </p:nvPr>
        </p:nvGraphicFramePr>
        <p:xfrm>
          <a:off x="2031999" y="3768820"/>
          <a:ext cx="812799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230"/>
                <a:gridCol w="625230"/>
                <a:gridCol w="625230"/>
                <a:gridCol w="625230"/>
                <a:gridCol w="625230"/>
                <a:gridCol w="625230"/>
                <a:gridCol w="625230"/>
                <a:gridCol w="625230"/>
                <a:gridCol w="625230"/>
                <a:gridCol w="625230"/>
                <a:gridCol w="625230"/>
                <a:gridCol w="625230"/>
                <a:gridCol w="625230"/>
              </a:tblGrid>
              <a:tr h="0"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5560866" y="2293425"/>
            <a:ext cx="1070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T-</a:t>
            </a:r>
            <a:r>
              <a:rPr lang="fr-FR" sz="2400" dirty="0" err="1" smtClean="0"/>
              <a:t>array</a:t>
            </a:r>
            <a:endParaRPr lang="fr-FR" sz="2400" dirty="0"/>
          </a:p>
        </p:txBody>
      </p:sp>
      <p:sp>
        <p:nvSpPr>
          <p:cNvPr id="7" name="ZoneTexte 6"/>
          <p:cNvSpPr txBox="1"/>
          <p:nvPr/>
        </p:nvSpPr>
        <p:spPr>
          <a:xfrm>
            <a:off x="5509775" y="5386452"/>
            <a:ext cx="1172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M</a:t>
            </a:r>
            <a:r>
              <a:rPr lang="fr-FR" sz="2400" dirty="0" smtClean="0"/>
              <a:t>-</a:t>
            </a:r>
            <a:r>
              <a:rPr lang="fr-FR" sz="2400" dirty="0" err="1" smtClean="0"/>
              <a:t>array</a:t>
            </a:r>
            <a:endParaRPr lang="fr-FR" sz="2400" dirty="0"/>
          </a:p>
        </p:txBody>
      </p:sp>
      <p:sp>
        <p:nvSpPr>
          <p:cNvPr id="8" name="ZoneTexte 7"/>
          <p:cNvSpPr txBox="1"/>
          <p:nvPr/>
        </p:nvSpPr>
        <p:spPr>
          <a:xfrm>
            <a:off x="9102437" y="5617284"/>
            <a:ext cx="290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7606228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110</Words>
  <Application>Microsoft Office PowerPoint</Application>
  <PresentationFormat>Grand écran</PresentationFormat>
  <Paragraphs>97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titou</dc:creator>
  <cp:lastModifiedBy>titou</cp:lastModifiedBy>
  <cp:revision>16</cp:revision>
  <dcterms:created xsi:type="dcterms:W3CDTF">2015-12-07T13:40:20Z</dcterms:created>
  <dcterms:modified xsi:type="dcterms:W3CDTF">2015-12-08T17:21:50Z</dcterms:modified>
</cp:coreProperties>
</file>