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15291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31708"/>
              </p:ext>
            </p:extLst>
          </p:nvPr>
        </p:nvGraphicFramePr>
        <p:xfrm>
          <a:off x="2031999" y="3768820"/>
          <a:ext cx="81279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60866" y="2293425"/>
            <a:ext cx="107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9775" y="5386452"/>
            <a:ext cx="117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</a:t>
            </a:r>
            <a:r>
              <a:rPr lang="fr-FR" sz="2400" dirty="0" smtClean="0"/>
              <a:t>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9102437" y="5617284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06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110</Words>
  <Application>Microsoft Office PowerPoint</Application>
  <PresentationFormat>Grand écran</PresentationFormat>
  <Paragraphs>97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19</cp:revision>
  <dcterms:created xsi:type="dcterms:W3CDTF">2015-12-07T13:40:20Z</dcterms:created>
  <dcterms:modified xsi:type="dcterms:W3CDTF">2015-12-08T17:23:54Z</dcterms:modified>
</cp:coreProperties>
</file>