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38"/>
    <a:srgbClr val="169505"/>
    <a:srgbClr val="3BFF0D"/>
    <a:srgbClr val="1FC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9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50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3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1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1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1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1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1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4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892D-F3BD-4D5E-81AF-B030C54E8D30}" type="datetimeFigureOut">
              <a:rPr lang="fr-FR" smtClean="0"/>
              <a:t>10/12/2015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7B3E-0B68-4B67-BBB5-68EEEA478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4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D59592"/>
            </a:gs>
            <a:gs pos="100000">
              <a:srgbClr val="F45738"/>
            </a:gs>
            <a:gs pos="2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205345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230581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255817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281053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5306289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331525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7356761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8381997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9407233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0432469" y="5330537"/>
            <a:ext cx="498763" cy="49876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9051344" y="5829300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058785" y="5178137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6908219" y="5178137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1678042" y="5642956"/>
            <a:ext cx="498763" cy="498763"/>
          </a:xfrm>
          <a:prstGeom prst="ellipse">
            <a:avLst/>
          </a:prstGeom>
          <a:solidFill>
            <a:srgbClr val="169505"/>
          </a:solidFill>
          <a:ln>
            <a:solidFill>
              <a:srgbClr val="169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5832762" y="5684519"/>
            <a:ext cx="498763" cy="498763"/>
          </a:xfrm>
          <a:prstGeom prst="ellipse">
            <a:avLst/>
          </a:prstGeom>
          <a:solidFill>
            <a:srgbClr val="169505"/>
          </a:solidFill>
          <a:ln>
            <a:solidFill>
              <a:srgbClr val="1695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2479962" y="2278727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11240883" y="1250027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5124102" y="1764377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7264108" y="2041122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4687163" y="3080385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6149338" y="3777962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8474649" y="2278727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9314580" y="2793077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2323233" y="3472815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3163164" y="3987165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3954345" y="6553547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1549406" y="6344344"/>
            <a:ext cx="185305" cy="209203"/>
          </a:xfrm>
          <a:prstGeom prst="ellipse">
            <a:avLst/>
          </a:prstGeom>
          <a:solidFill>
            <a:srgbClr val="3BFF0D"/>
          </a:solidFill>
          <a:ln>
            <a:solidFill>
              <a:srgbClr val="1FCD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9</cp:revision>
  <dcterms:created xsi:type="dcterms:W3CDTF">2015-12-10T13:43:33Z</dcterms:created>
  <dcterms:modified xsi:type="dcterms:W3CDTF">2015-12-10T16:11:20Z</dcterms:modified>
</cp:coreProperties>
</file>