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F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3AEC-7187-41E4-8E16-3B8EB9A51BA6}" type="datetimeFigureOut">
              <a:rPr lang="fr-FR" smtClean="0"/>
              <a:t>25/11/2015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FFBD-CDAA-46BE-B125-9A45F0BE1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91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3AEC-7187-41E4-8E16-3B8EB9A51BA6}" type="datetimeFigureOut">
              <a:rPr lang="fr-FR" smtClean="0"/>
              <a:t>25/11/2015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FFBD-CDAA-46BE-B125-9A45F0BE1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92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3AEC-7187-41E4-8E16-3B8EB9A51BA6}" type="datetimeFigureOut">
              <a:rPr lang="fr-FR" smtClean="0"/>
              <a:t>25/11/2015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FFBD-CDAA-46BE-B125-9A45F0BE1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72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3AEC-7187-41E4-8E16-3B8EB9A51BA6}" type="datetimeFigureOut">
              <a:rPr lang="fr-FR" smtClean="0"/>
              <a:t>25/11/2015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FFBD-CDAA-46BE-B125-9A45F0BE1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2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3AEC-7187-41E4-8E16-3B8EB9A51BA6}" type="datetimeFigureOut">
              <a:rPr lang="fr-FR" smtClean="0"/>
              <a:t>25/11/2015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FFBD-CDAA-46BE-B125-9A45F0BE1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61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3AEC-7187-41E4-8E16-3B8EB9A51BA6}" type="datetimeFigureOut">
              <a:rPr lang="fr-FR" smtClean="0"/>
              <a:t>25/11/2015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FFBD-CDAA-46BE-B125-9A45F0BE1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79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3AEC-7187-41E4-8E16-3B8EB9A51BA6}" type="datetimeFigureOut">
              <a:rPr lang="fr-FR" smtClean="0"/>
              <a:t>25/11/2015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FFBD-CDAA-46BE-B125-9A45F0BE1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5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3AEC-7187-41E4-8E16-3B8EB9A51BA6}" type="datetimeFigureOut">
              <a:rPr lang="fr-FR" smtClean="0"/>
              <a:t>25/11/2015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FFBD-CDAA-46BE-B125-9A45F0BE1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21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3AEC-7187-41E4-8E16-3B8EB9A51BA6}" type="datetimeFigureOut">
              <a:rPr lang="fr-FR" smtClean="0"/>
              <a:t>25/11/2015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FFBD-CDAA-46BE-B125-9A45F0BE1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43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3AEC-7187-41E4-8E16-3B8EB9A51BA6}" type="datetimeFigureOut">
              <a:rPr lang="fr-FR" smtClean="0"/>
              <a:t>25/11/2015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FFBD-CDAA-46BE-B125-9A45F0BE1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7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D3AEC-7187-41E4-8E16-3B8EB9A51BA6}" type="datetimeFigureOut">
              <a:rPr lang="fr-FR" smtClean="0"/>
              <a:t>25/11/2015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EFFBD-CDAA-46BE-B125-9A45F0BE1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97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D3AEC-7187-41E4-8E16-3B8EB9A51BA6}" type="datetimeFigureOut">
              <a:rPr lang="fr-FR" smtClean="0"/>
              <a:t>25/11/2015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EFFBD-CDAA-46BE-B125-9A45F0BE1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51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riangle isocèle 37"/>
          <p:cNvSpPr/>
          <p:nvPr/>
        </p:nvSpPr>
        <p:spPr>
          <a:xfrm rot="16200000">
            <a:off x="23380" y="1922318"/>
            <a:ext cx="3987509" cy="2849705"/>
          </a:xfrm>
          <a:prstGeom prst="triangle">
            <a:avLst/>
          </a:prstGeom>
          <a:solidFill>
            <a:srgbClr val="0CF4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3460175" y="1340427"/>
            <a:ext cx="4062843" cy="4000499"/>
          </a:xfrm>
          <a:prstGeom prst="rect">
            <a:avLst/>
          </a:prstGeom>
          <a:solidFill>
            <a:srgbClr val="0CF4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457200" y="2483427"/>
            <a:ext cx="519545" cy="17145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rganigramme : Délai 4"/>
          <p:cNvSpPr/>
          <p:nvPr/>
        </p:nvSpPr>
        <p:spPr>
          <a:xfrm>
            <a:off x="976745" y="2805545"/>
            <a:ext cx="737755" cy="1070263"/>
          </a:xfrm>
          <a:prstGeom prst="flowChartDelay">
            <a:avLst/>
          </a:prstGeom>
          <a:solidFill>
            <a:srgbClr val="0CF4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460175" y="639039"/>
            <a:ext cx="0" cy="5226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/>
          <p:cNvCxnSpPr>
            <a:stCxn id="5" idx="0"/>
          </p:cNvCxnSpPr>
          <p:nvPr/>
        </p:nvCxnSpPr>
        <p:spPr>
          <a:xfrm flipV="1">
            <a:off x="1345623" y="1340427"/>
            <a:ext cx="2114552" cy="1465118"/>
          </a:xfrm>
          <a:prstGeom prst="line">
            <a:avLst/>
          </a:prstGeom>
          <a:ln>
            <a:solidFill>
              <a:srgbClr val="0CF4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345622" y="3875726"/>
            <a:ext cx="2096365" cy="1465200"/>
          </a:xfrm>
          <a:prstGeom prst="line">
            <a:avLst/>
          </a:prstGeom>
          <a:ln>
            <a:solidFill>
              <a:srgbClr val="0CF4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76645" y="3340676"/>
            <a:ext cx="1152351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1496290" y="2483427"/>
            <a:ext cx="737755" cy="171449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2067791" y="2379518"/>
            <a:ext cx="768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α </a:t>
            </a:r>
          </a:p>
        </p:txBody>
      </p:sp>
      <p:cxnSp>
        <p:nvCxnSpPr>
          <p:cNvPr id="22" name="Connecteur droit 21"/>
          <p:cNvCxnSpPr/>
          <p:nvPr/>
        </p:nvCxnSpPr>
        <p:spPr>
          <a:xfrm>
            <a:off x="7523018" y="607867"/>
            <a:ext cx="0" cy="5465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3460175" y="1340427"/>
            <a:ext cx="4062843" cy="0"/>
          </a:xfrm>
          <a:prstGeom prst="line">
            <a:avLst/>
          </a:prstGeom>
          <a:ln>
            <a:solidFill>
              <a:srgbClr val="0CF4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3460175" y="5340926"/>
            <a:ext cx="4062843" cy="0"/>
          </a:xfrm>
          <a:prstGeom prst="line">
            <a:avLst/>
          </a:prstGeom>
          <a:ln>
            <a:solidFill>
              <a:srgbClr val="0CF4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7523018" y="1492827"/>
            <a:ext cx="4062843" cy="0"/>
          </a:xfrm>
          <a:prstGeom prst="line">
            <a:avLst/>
          </a:prstGeom>
          <a:ln>
            <a:solidFill>
              <a:srgbClr val="0CF4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7523018" y="3713018"/>
            <a:ext cx="4062843" cy="0"/>
          </a:xfrm>
          <a:prstGeom prst="line">
            <a:avLst/>
          </a:prstGeom>
          <a:ln>
            <a:solidFill>
              <a:srgbClr val="0CF4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7523018" y="4062845"/>
            <a:ext cx="4062843" cy="0"/>
          </a:xfrm>
          <a:prstGeom prst="line">
            <a:avLst/>
          </a:prstGeom>
          <a:ln>
            <a:solidFill>
              <a:srgbClr val="0CF4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7523018" y="4402281"/>
            <a:ext cx="4062843" cy="0"/>
          </a:xfrm>
          <a:prstGeom prst="line">
            <a:avLst/>
          </a:prstGeom>
          <a:ln>
            <a:solidFill>
              <a:srgbClr val="0CF4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7523018" y="4783281"/>
            <a:ext cx="4062843" cy="0"/>
          </a:xfrm>
          <a:prstGeom prst="line">
            <a:avLst/>
          </a:prstGeom>
          <a:ln>
            <a:solidFill>
              <a:srgbClr val="0CF4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7523018" y="5143500"/>
            <a:ext cx="4062843" cy="0"/>
          </a:xfrm>
          <a:prstGeom prst="line">
            <a:avLst/>
          </a:prstGeom>
          <a:ln>
            <a:solidFill>
              <a:srgbClr val="0CF4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7523018" y="1856509"/>
            <a:ext cx="4062843" cy="0"/>
          </a:xfrm>
          <a:prstGeom prst="line">
            <a:avLst/>
          </a:prstGeom>
          <a:ln>
            <a:solidFill>
              <a:srgbClr val="0CF4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7523018" y="2247899"/>
            <a:ext cx="4062843" cy="0"/>
          </a:xfrm>
          <a:prstGeom prst="line">
            <a:avLst/>
          </a:prstGeom>
          <a:ln>
            <a:solidFill>
              <a:srgbClr val="0CF4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7523018" y="2597727"/>
            <a:ext cx="4062843" cy="0"/>
          </a:xfrm>
          <a:prstGeom prst="line">
            <a:avLst/>
          </a:prstGeom>
          <a:ln>
            <a:solidFill>
              <a:srgbClr val="0CF4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7523018" y="2978727"/>
            <a:ext cx="4062843" cy="0"/>
          </a:xfrm>
          <a:prstGeom prst="line">
            <a:avLst/>
          </a:prstGeom>
          <a:ln>
            <a:solidFill>
              <a:srgbClr val="0CF4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3044538" y="5892874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LENS</a:t>
            </a:r>
            <a:endParaRPr lang="fr-FR" sz="2400" dirty="0"/>
          </a:p>
        </p:txBody>
      </p:sp>
      <p:sp>
        <p:nvSpPr>
          <p:cNvPr id="40" name="ZoneTexte 39"/>
          <p:cNvSpPr txBox="1"/>
          <p:nvPr/>
        </p:nvSpPr>
        <p:spPr>
          <a:xfrm>
            <a:off x="7117772" y="6082256"/>
            <a:ext cx="810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GRID</a:t>
            </a:r>
            <a:endParaRPr lang="fr-FR" sz="2400" dirty="0"/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3730336" y="1340427"/>
            <a:ext cx="0" cy="20002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3730335" y="1919950"/>
            <a:ext cx="31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d</a:t>
            </a:r>
            <a:endParaRPr lang="fr-FR" sz="2400" dirty="0"/>
          </a:p>
        </p:txBody>
      </p:sp>
      <p:cxnSp>
        <p:nvCxnSpPr>
          <p:cNvPr id="47" name="Connecteur droit avec flèche 46"/>
          <p:cNvCxnSpPr/>
          <p:nvPr/>
        </p:nvCxnSpPr>
        <p:spPr>
          <a:xfrm>
            <a:off x="976745" y="3605645"/>
            <a:ext cx="24834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2234045" y="3590422"/>
            <a:ext cx="233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f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1761584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titou</dc:creator>
  <cp:lastModifiedBy>titou</cp:lastModifiedBy>
  <cp:revision>11</cp:revision>
  <dcterms:created xsi:type="dcterms:W3CDTF">2015-11-25T19:20:09Z</dcterms:created>
  <dcterms:modified xsi:type="dcterms:W3CDTF">2015-11-25T19:41:31Z</dcterms:modified>
</cp:coreProperties>
</file>