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6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8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0D04-CB76-480B-B12D-1440465E42CD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0439" y="590439"/>
            <a:ext cx="138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CAMERA</a:t>
            </a:r>
            <a:endParaRPr lang="fr-FR" sz="24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72736" y="2000248"/>
            <a:ext cx="11856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 rot="20581973">
            <a:off x="1021273" y="4283381"/>
            <a:ext cx="1340425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1"/>
          </p:cNvCxnSpPr>
          <p:nvPr/>
        </p:nvCxnSpPr>
        <p:spPr>
          <a:xfrm flipV="1">
            <a:off x="1050446" y="1350819"/>
            <a:ext cx="10805581" cy="3294400"/>
          </a:xfrm>
          <a:prstGeom prst="line">
            <a:avLst/>
          </a:prstGeom>
          <a:ln>
            <a:solidFill>
              <a:srgbClr val="00F43A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20590627">
            <a:off x="202242" y="4540299"/>
            <a:ext cx="358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ARTIFICIAL LIGHT SOURCE</a:t>
            </a:r>
            <a:endParaRPr lang="fr-FR" sz="2400" dirty="0"/>
          </a:p>
        </p:txBody>
      </p:sp>
      <p:sp>
        <p:nvSpPr>
          <p:cNvPr id="16" name="Arc 15"/>
          <p:cNvSpPr/>
          <p:nvPr/>
        </p:nvSpPr>
        <p:spPr>
          <a:xfrm rot="11404530">
            <a:off x="7897092" y="1605937"/>
            <a:ext cx="509154" cy="88286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553628" y="2047369"/>
            <a:ext cx="374072" cy="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fr-FR" sz="24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642263" y="519545"/>
            <a:ext cx="0" cy="47902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642263" y="4781499"/>
            <a:ext cx="1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TARGET</a:t>
            </a:r>
            <a:endParaRPr lang="fr-FR" sz="2400" dirty="0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9746674" y="519545"/>
            <a:ext cx="0" cy="51331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343148" y="800100"/>
            <a:ext cx="3299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813461" y="797866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</a:t>
            </a: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4436918" y="3228850"/>
            <a:ext cx="1205346" cy="131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43148" y="324571"/>
            <a:ext cx="0" cy="1665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642263" y="3241964"/>
            <a:ext cx="2566555" cy="14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296942" y="4603027"/>
            <a:ext cx="248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LIGHTING POINT</a:t>
            </a:r>
            <a:endParaRPr lang="fr-FR" sz="24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578495" y="1989858"/>
            <a:ext cx="11187" cy="2268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31195" y="2998018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343148" y="1259531"/>
            <a:ext cx="0" cy="1559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920113" y="2767186"/>
            <a:ext cx="82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LENS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463526" y="1350819"/>
            <a:ext cx="0" cy="14163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29880" y="2704253"/>
            <a:ext cx="71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CCD</a:t>
            </a:r>
            <a:endParaRPr lang="fr-FR" sz="2400" dirty="0"/>
          </a:p>
        </p:txBody>
      </p:sp>
      <p:cxnSp>
        <p:nvCxnSpPr>
          <p:cNvPr id="24" name="Connecteur droit 23"/>
          <p:cNvCxnSpPr/>
          <p:nvPr/>
        </p:nvCxnSpPr>
        <p:spPr>
          <a:xfrm flipH="1" flipV="1">
            <a:off x="1463526" y="1652155"/>
            <a:ext cx="4178737" cy="1589809"/>
          </a:xfrm>
          <a:prstGeom prst="line">
            <a:avLst/>
          </a:prstGeom>
          <a:ln>
            <a:solidFill>
              <a:srgbClr val="00F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10439" y="4258514"/>
            <a:ext cx="22600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674145" y="2029045"/>
            <a:ext cx="39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</a:t>
            </a:r>
            <a:r>
              <a:rPr lang="fr-FR" sz="2400" baseline="-25000" dirty="0" smtClean="0"/>
              <a:t>0</a:t>
            </a:r>
            <a:endParaRPr lang="fr-FR" sz="2400" baseline="-250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1463526" y="2528811"/>
            <a:ext cx="869931" cy="1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872836" y="1652155"/>
            <a:ext cx="9195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1095441" y="1652155"/>
            <a:ext cx="0" cy="348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67292" y="1568207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</a:t>
            </a:r>
            <a:endParaRPr lang="fr-FR" sz="2400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>
            <a:off x="5041879" y="2000248"/>
            <a:ext cx="9952" cy="1252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593831" y="2188013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68862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24</cp:revision>
  <dcterms:created xsi:type="dcterms:W3CDTF">2015-11-29T20:44:52Z</dcterms:created>
  <dcterms:modified xsi:type="dcterms:W3CDTF">2015-11-30T14:44:02Z</dcterms:modified>
</cp:coreProperties>
</file>