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52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30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25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63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5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07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63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05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15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18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7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C91C5-D834-407D-93CB-98C1FA300637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1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350818" y="1984664"/>
            <a:ext cx="3917373" cy="685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ube 5"/>
          <p:cNvSpPr/>
          <p:nvPr/>
        </p:nvSpPr>
        <p:spPr>
          <a:xfrm>
            <a:off x="2171700" y="2815936"/>
            <a:ext cx="1091046" cy="59228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527464" y="2327564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932708" y="2327563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2337952" y="2327562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Cube 29"/>
          <p:cNvSpPr/>
          <p:nvPr/>
        </p:nvSpPr>
        <p:spPr>
          <a:xfrm rot="1035009">
            <a:off x="1444336" y="5122717"/>
            <a:ext cx="342900" cy="87283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670211" y="6026767"/>
            <a:ext cx="1667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PROJECTOR</a:t>
            </a:r>
            <a:endParaRPr lang="fr-FR" sz="2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021030" y="3473525"/>
            <a:ext cx="1387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OBJECT 1</a:t>
            </a:r>
            <a:endParaRPr lang="fr-FR" sz="2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260022" y="1595001"/>
            <a:ext cx="1387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OBJECT 2</a:t>
            </a:r>
            <a:endParaRPr lang="fr-FR" sz="2400" dirty="0"/>
          </a:p>
        </p:txBody>
      </p:sp>
      <p:sp>
        <p:nvSpPr>
          <p:cNvPr id="34" name="Cube 33"/>
          <p:cNvSpPr/>
          <p:nvPr/>
        </p:nvSpPr>
        <p:spPr>
          <a:xfrm>
            <a:off x="7122967" y="1980890"/>
            <a:ext cx="3917373" cy="685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Cube 34"/>
          <p:cNvSpPr/>
          <p:nvPr/>
        </p:nvSpPr>
        <p:spPr>
          <a:xfrm>
            <a:off x="7943849" y="2812162"/>
            <a:ext cx="1091046" cy="59228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8110100" y="3108303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8572498" y="3108302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9331034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9741479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10151924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7793179" y="3469751"/>
            <a:ext cx="1387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OBJECT 1</a:t>
            </a:r>
            <a:endParaRPr lang="fr-FR" sz="2400" dirty="0"/>
          </a:p>
        </p:txBody>
      </p:sp>
      <p:sp>
        <p:nvSpPr>
          <p:cNvPr id="45" name="Cube 44"/>
          <p:cNvSpPr/>
          <p:nvPr/>
        </p:nvSpPr>
        <p:spPr>
          <a:xfrm rot="20360652">
            <a:off x="10094770" y="5046517"/>
            <a:ext cx="342900" cy="87283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 rot="23433">
            <a:off x="9743036" y="5956195"/>
            <a:ext cx="129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CAMERA</a:t>
            </a:r>
            <a:endParaRPr lang="fr-FR" sz="2400" dirty="0"/>
          </a:p>
        </p:txBody>
      </p:sp>
      <p:sp>
        <p:nvSpPr>
          <p:cNvPr id="47" name="Ellipse 46"/>
          <p:cNvSpPr/>
          <p:nvPr/>
        </p:nvSpPr>
        <p:spPr>
          <a:xfrm>
            <a:off x="2337952" y="3064500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2743196" y="3064499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3660136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4070581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4481026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8151662" y="1520725"/>
            <a:ext cx="1387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OBJECT 2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028293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titou</dc:creator>
  <cp:lastModifiedBy>titou</cp:lastModifiedBy>
  <cp:revision>6</cp:revision>
  <dcterms:created xsi:type="dcterms:W3CDTF">2015-12-05T22:39:46Z</dcterms:created>
  <dcterms:modified xsi:type="dcterms:W3CDTF">2015-12-05T22:49:16Z</dcterms:modified>
</cp:coreProperties>
</file>