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66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5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44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35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62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8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88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35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15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D04-CB76-480B-B12D-1440465E42CD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5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20D04-CB76-480B-B12D-1440465E42CD}" type="datetimeFigureOut">
              <a:rPr lang="fr-FR" smtClean="0"/>
              <a:t>05/12/2015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EC94-F366-46B6-B10D-96950255A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9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72736" y="2000248"/>
            <a:ext cx="118560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 rot="20581973">
            <a:off x="1021273" y="4313004"/>
            <a:ext cx="1340425" cy="33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9" idx="1"/>
          </p:cNvCxnSpPr>
          <p:nvPr/>
        </p:nvCxnSpPr>
        <p:spPr>
          <a:xfrm flipV="1">
            <a:off x="1050446" y="1350819"/>
            <a:ext cx="10805581" cy="3324023"/>
          </a:xfrm>
          <a:prstGeom prst="line">
            <a:avLst/>
          </a:prstGeom>
          <a:ln>
            <a:solidFill>
              <a:srgbClr val="00F43A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 rot="20590627">
            <a:off x="-100740" y="4630519"/>
            <a:ext cx="358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ARTIFICIAL LIGHT SOURCE</a:t>
            </a:r>
            <a:endParaRPr lang="fr-FR" sz="2400" dirty="0"/>
          </a:p>
        </p:txBody>
      </p:sp>
      <p:sp>
        <p:nvSpPr>
          <p:cNvPr id="16" name="Arc 15"/>
          <p:cNvSpPr/>
          <p:nvPr/>
        </p:nvSpPr>
        <p:spPr>
          <a:xfrm rot="11404530">
            <a:off x="7897092" y="1605937"/>
            <a:ext cx="509154" cy="882865"/>
          </a:xfrm>
          <a:prstGeom prst="arc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553628" y="2047369"/>
            <a:ext cx="374072" cy="46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α</a:t>
            </a:r>
            <a:endParaRPr lang="fr-FR" sz="2400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5642263" y="519545"/>
            <a:ext cx="0" cy="47902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642263" y="4781499"/>
            <a:ext cx="119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TARGET</a:t>
            </a:r>
            <a:endParaRPr lang="fr-FR" sz="2400" dirty="0"/>
          </a:p>
        </p:txBody>
      </p:sp>
      <p:cxnSp>
        <p:nvCxnSpPr>
          <p:cNvPr id="23" name="Connecteur droit 22"/>
          <p:cNvCxnSpPr/>
          <p:nvPr/>
        </p:nvCxnSpPr>
        <p:spPr>
          <a:xfrm flipH="1">
            <a:off x="9746674" y="519545"/>
            <a:ext cx="0" cy="51331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343148" y="800100"/>
            <a:ext cx="3299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2343148" y="519545"/>
            <a:ext cx="74035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250131" y="93739"/>
            <a:ext cx="35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</a:t>
            </a:r>
            <a:endParaRPr lang="fr-FR" sz="2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813461" y="797866"/>
            <a:ext cx="35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z</a:t>
            </a:r>
            <a:endParaRPr lang="fr-FR" sz="2400" dirty="0"/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4171948" y="3241964"/>
            <a:ext cx="14703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 flipV="1">
            <a:off x="4540827" y="1989858"/>
            <a:ext cx="0" cy="1252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225484" y="2219695"/>
            <a:ext cx="26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endParaRPr lang="fr-FR" sz="2400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2343148" y="324571"/>
            <a:ext cx="0" cy="1665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5642263" y="3241964"/>
            <a:ext cx="2566555" cy="146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296942" y="4603027"/>
            <a:ext cx="2483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LIGHTING POINT</a:t>
            </a:r>
            <a:endParaRPr lang="fr-FR" sz="2400" dirty="0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2343148" y="1568207"/>
            <a:ext cx="0" cy="9415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17123" y="2490699"/>
            <a:ext cx="94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LENS</a:t>
            </a:r>
            <a:endParaRPr lang="fr-FR" sz="24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1548245" y="1401951"/>
            <a:ext cx="0" cy="1113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168534" y="2505892"/>
            <a:ext cx="704466" cy="463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CCD</a:t>
            </a:r>
            <a:endParaRPr lang="fr-FR" sz="2400" dirty="0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1548245" y="1714500"/>
            <a:ext cx="4094018" cy="1527464"/>
          </a:xfrm>
          <a:prstGeom prst="line">
            <a:avLst/>
          </a:prstGeom>
          <a:ln>
            <a:solidFill>
              <a:srgbClr val="00F43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1423555" y="1714500"/>
            <a:ext cx="0" cy="2857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076021" y="1589777"/>
            <a:ext cx="380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</a:t>
            </a:r>
            <a:endParaRPr lang="fr-FR" sz="2400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1548245" y="1568207"/>
            <a:ext cx="7949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735281" y="1140876"/>
            <a:ext cx="47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</a:t>
            </a:r>
            <a:r>
              <a:rPr lang="fr-FR" sz="2400" baseline="-25000" dirty="0" smtClean="0"/>
              <a:t>0</a:t>
            </a:r>
            <a:endParaRPr lang="fr-FR" sz="2400" baseline="-25000" dirty="0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1861411" y="2000248"/>
            <a:ext cx="0" cy="2311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1246908" y="4283676"/>
            <a:ext cx="14077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548244" y="3193471"/>
            <a:ext cx="35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68862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18</cp:revision>
  <dcterms:created xsi:type="dcterms:W3CDTF">2015-11-29T20:44:52Z</dcterms:created>
  <dcterms:modified xsi:type="dcterms:W3CDTF">2015-12-05T21:33:40Z</dcterms:modified>
</cp:coreProperties>
</file>