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24928" y="0"/>
            <a:ext cx="4763770" cy="6858000"/>
          </a:xfrm>
          <a:custGeom>
            <a:avLst/>
            <a:gdLst/>
            <a:ahLst/>
            <a:cxnLst/>
            <a:rect l="l" t="t" r="r" b="b"/>
            <a:pathLst>
              <a:path w="4763770" h="6858000">
                <a:moveTo>
                  <a:pt x="1947672" y="0"/>
                </a:moveTo>
                <a:lnTo>
                  <a:pt x="3166872" y="6858000"/>
                </a:lnTo>
              </a:path>
              <a:path w="4763770" h="6858000">
                <a:moveTo>
                  <a:pt x="4763516" y="3680460"/>
                </a:moveTo>
                <a:lnTo>
                  <a:pt x="0" y="685704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0577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4" y="0"/>
                </a:moveTo>
                <a:lnTo>
                  <a:pt x="2043498" y="0"/>
                </a:lnTo>
                <a:lnTo>
                  <a:pt x="0" y="6857996"/>
                </a:lnTo>
                <a:lnTo>
                  <a:pt x="3008374" y="6857996"/>
                </a:lnTo>
                <a:lnTo>
                  <a:pt x="3008374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13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711" y="0"/>
                </a:moveTo>
                <a:lnTo>
                  <a:pt x="0" y="0"/>
                </a:lnTo>
                <a:lnTo>
                  <a:pt x="1209585" y="6857996"/>
                </a:lnTo>
                <a:lnTo>
                  <a:pt x="2590711" y="6857996"/>
                </a:lnTo>
                <a:lnTo>
                  <a:pt x="2590711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3688" y="3049523"/>
            <a:ext cx="3260090" cy="3808729"/>
          </a:xfrm>
          <a:custGeom>
            <a:avLst/>
            <a:gdLst/>
            <a:ahLst/>
            <a:cxnLst/>
            <a:rect l="l" t="t" r="r" b="b"/>
            <a:pathLst>
              <a:path w="3260090" h="3808729">
                <a:moveTo>
                  <a:pt x="3259835" y="0"/>
                </a:moveTo>
                <a:lnTo>
                  <a:pt x="0" y="3808476"/>
                </a:lnTo>
                <a:lnTo>
                  <a:pt x="3259835" y="3808476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9649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0" y="0"/>
                </a:lnTo>
                <a:lnTo>
                  <a:pt x="0" y="6857996"/>
                </a:lnTo>
                <a:lnTo>
                  <a:pt x="1289303" y="6857996"/>
                </a:lnTo>
                <a:lnTo>
                  <a:pt x="1289303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42271" y="0"/>
            <a:ext cx="1247140" cy="6858000"/>
          </a:xfrm>
          <a:custGeom>
            <a:avLst/>
            <a:gdLst/>
            <a:ahLst/>
            <a:cxnLst/>
            <a:rect l="l" t="t" r="r" b="b"/>
            <a:pathLst>
              <a:path w="1247140" h="6858000">
                <a:moveTo>
                  <a:pt x="1246680" y="0"/>
                </a:moveTo>
                <a:lnTo>
                  <a:pt x="0" y="0"/>
                </a:lnTo>
                <a:lnTo>
                  <a:pt x="1106472" y="6857996"/>
                </a:lnTo>
                <a:lnTo>
                  <a:pt x="1246680" y="6857996"/>
                </a:lnTo>
                <a:lnTo>
                  <a:pt x="1246680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3868" y="3589019"/>
            <a:ext cx="1815464" cy="3268979"/>
          </a:xfrm>
          <a:custGeom>
            <a:avLst/>
            <a:gdLst/>
            <a:ahLst/>
            <a:cxnLst/>
            <a:rect l="l" t="t" r="r" b="b"/>
            <a:pathLst>
              <a:path w="1815465" h="3268979">
                <a:moveTo>
                  <a:pt x="1815083" y="0"/>
                </a:moveTo>
                <a:lnTo>
                  <a:pt x="0" y="3268979"/>
                </a:lnTo>
                <a:lnTo>
                  <a:pt x="1815083" y="3268979"/>
                </a:lnTo>
                <a:lnTo>
                  <a:pt x="1815083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4216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2879" y="215341"/>
            <a:ext cx="11032591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dnuj4DcOwB-U9hVWrcZi3FZQyvMD4OT0/view?usp=drivesdk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4235" cy="5692140"/>
          </a:xfrm>
          <a:custGeom>
            <a:avLst/>
            <a:gdLst/>
            <a:ahLst/>
            <a:cxnLst/>
            <a:rect l="l" t="t" r="r" b="b"/>
            <a:pathLst>
              <a:path w="864235" h="5692140">
                <a:moveTo>
                  <a:pt x="864108" y="0"/>
                </a:moveTo>
                <a:lnTo>
                  <a:pt x="0" y="0"/>
                </a:lnTo>
                <a:lnTo>
                  <a:pt x="0" y="5692140"/>
                </a:lnTo>
                <a:lnTo>
                  <a:pt x="864108" y="7747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20356" y="0"/>
            <a:ext cx="4773295" cy="6867525"/>
            <a:chOff x="7420356" y="0"/>
            <a:chExt cx="4773295" cy="6867525"/>
          </a:xfrm>
        </p:grpSpPr>
        <p:sp>
          <p:nvSpPr>
            <p:cNvPr id="4" name="object 4"/>
            <p:cNvSpPr/>
            <p:nvPr/>
          </p:nvSpPr>
          <p:spPr>
            <a:xfrm>
              <a:off x="7424928" y="0"/>
              <a:ext cx="4763770" cy="6858000"/>
            </a:xfrm>
            <a:custGeom>
              <a:avLst/>
              <a:gdLst/>
              <a:ahLst/>
              <a:cxnLst/>
              <a:rect l="l" t="t" r="r" b="b"/>
              <a:pathLst>
                <a:path w="4763770" h="6858000">
                  <a:moveTo>
                    <a:pt x="1947672" y="0"/>
                  </a:moveTo>
                  <a:lnTo>
                    <a:pt x="3166872" y="6858000"/>
                  </a:lnTo>
                </a:path>
                <a:path w="4763770" h="6858000">
                  <a:moveTo>
                    <a:pt x="4763516" y="3680460"/>
                  </a:moveTo>
                  <a:lnTo>
                    <a:pt x="0" y="6857046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0577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4" y="0"/>
                  </a:moveTo>
                  <a:lnTo>
                    <a:pt x="2043498" y="0"/>
                  </a:lnTo>
                  <a:lnTo>
                    <a:pt x="0" y="6857996"/>
                  </a:lnTo>
                  <a:lnTo>
                    <a:pt x="3008374" y="6857996"/>
                  </a:lnTo>
                  <a:lnTo>
                    <a:pt x="3008374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13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711" y="0"/>
                  </a:moveTo>
                  <a:lnTo>
                    <a:pt x="0" y="0"/>
                  </a:lnTo>
                  <a:lnTo>
                    <a:pt x="1209585" y="6857996"/>
                  </a:lnTo>
                  <a:lnTo>
                    <a:pt x="2590711" y="6857996"/>
                  </a:lnTo>
                  <a:lnTo>
                    <a:pt x="2590711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9523"/>
              <a:ext cx="3260090" cy="3808729"/>
            </a:xfrm>
            <a:custGeom>
              <a:avLst/>
              <a:gdLst/>
              <a:ahLst/>
              <a:cxnLst/>
              <a:rect l="l" t="t" r="r" b="b"/>
              <a:pathLst>
                <a:path w="3260090" h="3808729">
                  <a:moveTo>
                    <a:pt x="3259835" y="0"/>
                  </a:moveTo>
                  <a:lnTo>
                    <a:pt x="0" y="3808476"/>
                  </a:lnTo>
                  <a:lnTo>
                    <a:pt x="3259835" y="3808476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312" y="0"/>
              <a:ext cx="2849880" cy="6858000"/>
            </a:xfrm>
            <a:custGeom>
              <a:avLst/>
              <a:gdLst/>
              <a:ahLst/>
              <a:cxnLst/>
              <a:rect l="l" t="t" r="r" b="b"/>
              <a:pathLst>
                <a:path w="2849879" h="6858000">
                  <a:moveTo>
                    <a:pt x="2849639" y="0"/>
                  </a:moveTo>
                  <a:lnTo>
                    <a:pt x="0" y="0"/>
                  </a:lnTo>
                  <a:lnTo>
                    <a:pt x="2466225" y="6857996"/>
                  </a:lnTo>
                  <a:lnTo>
                    <a:pt x="2849639" y="6857996"/>
                  </a:lnTo>
                  <a:lnTo>
                    <a:pt x="284963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9649" y="0"/>
              <a:ext cx="1289685" cy="6858000"/>
            </a:xfrm>
            <a:custGeom>
              <a:avLst/>
              <a:gdLst/>
              <a:ahLst/>
              <a:cxnLst/>
              <a:rect l="l" t="t" r="r" b="b"/>
              <a:pathLst>
                <a:path w="1289684" h="6858000">
                  <a:moveTo>
                    <a:pt x="1289303" y="0"/>
                  </a:moveTo>
                  <a:lnTo>
                    <a:pt x="1017690" y="0"/>
                  </a:lnTo>
                  <a:lnTo>
                    <a:pt x="0" y="6857996"/>
                  </a:lnTo>
                  <a:lnTo>
                    <a:pt x="1289303" y="6857996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2271" y="0"/>
              <a:ext cx="1247140" cy="6858000"/>
            </a:xfrm>
            <a:custGeom>
              <a:avLst/>
              <a:gdLst/>
              <a:ahLst/>
              <a:cxnLst/>
              <a:rect l="l" t="t" r="r" b="b"/>
              <a:pathLst>
                <a:path w="1247140" h="6858000">
                  <a:moveTo>
                    <a:pt x="1246680" y="0"/>
                  </a:moveTo>
                  <a:lnTo>
                    <a:pt x="0" y="0"/>
                  </a:lnTo>
                  <a:lnTo>
                    <a:pt x="1106472" y="6857996"/>
                  </a:lnTo>
                  <a:lnTo>
                    <a:pt x="1246680" y="6857996"/>
                  </a:lnTo>
                  <a:lnTo>
                    <a:pt x="1246680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3868" y="3589019"/>
              <a:ext cx="1815464" cy="3268979"/>
            </a:xfrm>
            <a:custGeom>
              <a:avLst/>
              <a:gdLst/>
              <a:ahLst/>
              <a:cxnLst/>
              <a:rect l="l" t="t" r="r" b="b"/>
              <a:pathLst>
                <a:path w="1815465" h="3268979">
                  <a:moveTo>
                    <a:pt x="1815083" y="0"/>
                  </a:moveTo>
                  <a:lnTo>
                    <a:pt x="0" y="3268979"/>
                  </a:lnTo>
                  <a:lnTo>
                    <a:pt x="1815083" y="3268979"/>
                  </a:lnTo>
                  <a:lnTo>
                    <a:pt x="1815083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46757" y="691413"/>
            <a:ext cx="6410325" cy="136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5FCAEE"/>
                </a:solidFill>
                <a:latin typeface="Arial Black"/>
                <a:cs typeface="Arial Black"/>
              </a:rPr>
              <a:t>A</a:t>
            </a:r>
            <a:r>
              <a:rPr sz="4400" spc="-25" dirty="0">
                <a:solidFill>
                  <a:srgbClr val="5FCAEE"/>
                </a:solidFill>
                <a:latin typeface="Arial Black"/>
                <a:cs typeface="Arial Black"/>
              </a:rPr>
              <a:t> </a:t>
            </a:r>
            <a:r>
              <a:rPr sz="4400" spc="-45" dirty="0">
                <a:solidFill>
                  <a:srgbClr val="5FCAEE"/>
                </a:solidFill>
                <a:latin typeface="Arial Black"/>
                <a:cs typeface="Arial Black"/>
              </a:rPr>
              <a:t>MATERIAL</a:t>
            </a:r>
            <a:r>
              <a:rPr sz="4400" spc="-5" dirty="0">
                <a:solidFill>
                  <a:srgbClr val="5FCAEE"/>
                </a:solidFill>
                <a:latin typeface="Arial Black"/>
                <a:cs typeface="Arial Black"/>
              </a:rPr>
              <a:t> </a:t>
            </a:r>
            <a:r>
              <a:rPr sz="4400" spc="-10" dirty="0">
                <a:solidFill>
                  <a:srgbClr val="5FCAEE"/>
                </a:solidFill>
                <a:latin typeface="Arial Black"/>
                <a:cs typeface="Arial Black"/>
              </a:rPr>
              <a:t>DESIGN</a:t>
            </a:r>
            <a:endParaRPr sz="440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4400" spc="-40" dirty="0">
                <a:solidFill>
                  <a:srgbClr val="5FCAEE"/>
                </a:solidFill>
                <a:latin typeface="Arial Black"/>
                <a:cs typeface="Arial Black"/>
              </a:rPr>
              <a:t>STUDY</a:t>
            </a:r>
            <a:r>
              <a:rPr sz="4400" spc="-75" dirty="0">
                <a:solidFill>
                  <a:srgbClr val="5FCAEE"/>
                </a:solidFill>
                <a:latin typeface="Arial Black"/>
                <a:cs typeface="Arial Black"/>
              </a:rPr>
              <a:t> </a:t>
            </a:r>
            <a:r>
              <a:rPr sz="4400" spc="-5" dirty="0">
                <a:solidFill>
                  <a:srgbClr val="5FCAEE"/>
                </a:solidFill>
                <a:latin typeface="Arial Black"/>
                <a:cs typeface="Arial Black"/>
              </a:rPr>
              <a:t>APP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5276" y="2992958"/>
            <a:ext cx="2519680" cy="191270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2905" marR="5080" indent="-370840">
              <a:lnSpc>
                <a:spcPct val="100000"/>
              </a:lnSpc>
              <a:spcBef>
                <a:spcPts val="115"/>
              </a:spcBef>
            </a:pPr>
            <a:r>
              <a:rPr sz="2400" spc="-5" dirty="0">
                <a:latin typeface="Trebuchet MS"/>
                <a:cs typeface="Trebuchet MS"/>
              </a:rPr>
              <a:t>Presented </a:t>
            </a:r>
            <a:r>
              <a:rPr sz="2400" dirty="0">
                <a:latin typeface="Trebuchet MS"/>
                <a:cs typeface="Trebuchet MS"/>
              </a:rPr>
              <a:t>by </a:t>
            </a:r>
            <a:r>
              <a:rPr sz="2400" spc="5" dirty="0">
                <a:latin typeface="Trebuchet MS"/>
                <a:cs typeface="Trebuchet MS"/>
              </a:rPr>
              <a:t>: </a:t>
            </a:r>
            <a:endParaRPr lang="en-US" sz="2400" spc="-5" dirty="0">
              <a:latin typeface="Trebuchet MS"/>
              <a:cs typeface="Trebuchet MS"/>
            </a:endParaRPr>
          </a:p>
          <a:p>
            <a:pPr marL="382905" marR="5080" indent="-370840">
              <a:lnSpc>
                <a:spcPct val="100000"/>
              </a:lnSpc>
              <a:spcBef>
                <a:spcPts val="115"/>
              </a:spcBef>
            </a:pPr>
            <a:r>
              <a:rPr lang="en-US" sz="2400" spc="-5" dirty="0">
                <a:latin typeface="Trebuchet MS"/>
                <a:cs typeface="Trebuchet MS"/>
              </a:rPr>
              <a:t>   </a:t>
            </a:r>
            <a:r>
              <a:rPr lang="en-US" sz="2400" spc="-5" dirty="0" err="1">
                <a:latin typeface="Trebuchet MS"/>
                <a:cs typeface="Trebuchet MS"/>
              </a:rPr>
              <a:t>Meyredha</a:t>
            </a:r>
            <a:r>
              <a:rPr lang="en-US" sz="2400" spc="-5" dirty="0">
                <a:latin typeface="Trebuchet MS"/>
                <a:cs typeface="Trebuchet MS"/>
              </a:rPr>
              <a:t> B P</a:t>
            </a:r>
            <a:r>
              <a:rPr sz="2400" spc="-5" dirty="0">
                <a:latin typeface="Trebuchet MS"/>
                <a:cs typeface="Trebuchet MS"/>
              </a:rPr>
              <a:t> </a:t>
            </a:r>
            <a:endParaRPr lang="en-US" sz="2400" spc="-5" dirty="0">
              <a:latin typeface="Trebuchet MS"/>
              <a:cs typeface="Trebuchet MS"/>
            </a:endParaRPr>
          </a:p>
          <a:p>
            <a:pPr marL="382905" marR="5080" indent="-370840">
              <a:lnSpc>
                <a:spcPct val="100000"/>
              </a:lnSpc>
              <a:spcBef>
                <a:spcPts val="115"/>
              </a:spcBef>
            </a:pPr>
            <a:r>
              <a:rPr lang="en-US" sz="2400" spc="-5" dirty="0">
                <a:latin typeface="Trebuchet MS"/>
                <a:cs typeface="Trebuchet MS"/>
              </a:rPr>
              <a:t>   </a:t>
            </a:r>
            <a:r>
              <a:rPr lang="en-US" sz="2400" spc="-5" dirty="0" err="1">
                <a:latin typeface="Trebuchet MS"/>
                <a:cs typeface="Trebuchet MS"/>
              </a:rPr>
              <a:t>Oviya</a:t>
            </a:r>
            <a:r>
              <a:rPr lang="en-US" sz="2400" spc="-5" dirty="0">
                <a:latin typeface="Trebuchet MS"/>
                <a:cs typeface="Trebuchet MS"/>
              </a:rPr>
              <a:t> S</a:t>
            </a:r>
          </a:p>
          <a:p>
            <a:pPr marL="382905" marR="5080" indent="-370840">
              <a:lnSpc>
                <a:spcPct val="100000"/>
              </a:lnSpc>
              <a:spcBef>
                <a:spcPts val="115"/>
              </a:spcBef>
            </a:pPr>
            <a:r>
              <a:rPr lang="en-US" sz="2400" spc="-5" dirty="0">
                <a:latin typeface="Trebuchet MS"/>
                <a:cs typeface="Trebuchet MS"/>
              </a:rPr>
              <a:t>   </a:t>
            </a:r>
            <a:r>
              <a:rPr lang="en-US" sz="2400" spc="-5" dirty="0" err="1">
                <a:latin typeface="Trebuchet MS"/>
                <a:cs typeface="Trebuchet MS"/>
              </a:rPr>
              <a:t>Sudharsan</a:t>
            </a:r>
            <a:r>
              <a:rPr lang="en-US" sz="2400" spc="-5" dirty="0">
                <a:latin typeface="Trebuchet MS"/>
                <a:cs typeface="Trebuchet MS"/>
              </a:rPr>
              <a:t> M </a:t>
            </a:r>
            <a:r>
              <a:rPr lang="en-US" sz="2400" spc="-5" dirty="0" err="1">
                <a:latin typeface="Trebuchet MS"/>
                <a:cs typeface="Trebuchet MS"/>
              </a:rPr>
              <a:t>M</a:t>
            </a:r>
            <a:endParaRPr lang="en-US" sz="2400" spc="-5" dirty="0">
              <a:latin typeface="Trebuchet MS"/>
              <a:cs typeface="Trebuchet MS"/>
            </a:endParaRPr>
          </a:p>
          <a:p>
            <a:pPr marL="382905" marR="5080" indent="-370840">
              <a:lnSpc>
                <a:spcPct val="100000"/>
              </a:lnSpc>
              <a:spcBef>
                <a:spcPts val="115"/>
              </a:spcBef>
            </a:pPr>
            <a:r>
              <a:rPr lang="en-US" sz="2400" spc="-5" dirty="0">
                <a:latin typeface="Trebuchet MS"/>
                <a:cs typeface="Trebuchet MS"/>
              </a:rPr>
              <a:t>   </a:t>
            </a:r>
            <a:r>
              <a:rPr lang="en-US" sz="2400" spc="-5" dirty="0" err="1">
                <a:latin typeface="Trebuchet MS"/>
                <a:cs typeface="Trebuchet MS"/>
              </a:rPr>
              <a:t>Yuvaraj</a:t>
            </a:r>
            <a:r>
              <a:rPr lang="en-US" sz="2400" spc="-5" dirty="0">
                <a:latin typeface="Trebuchet MS"/>
                <a:cs typeface="Trebuchet MS"/>
              </a:rPr>
              <a:t> M</a:t>
            </a:r>
            <a:r>
              <a:rPr sz="2400" spc="10" dirty="0">
                <a:latin typeface="Trebuchet MS"/>
                <a:cs typeface="Trebuchet MS"/>
              </a:rPr>
              <a:t> 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36" y="1650490"/>
            <a:ext cx="3474720" cy="51160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4695" y="1650490"/>
            <a:ext cx="3415284" cy="51160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5655" y="1650490"/>
            <a:ext cx="3520440" cy="51160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2879" y="215341"/>
            <a:ext cx="25133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Output</a:t>
            </a:r>
            <a:r>
              <a:rPr spc="-90" dirty="0"/>
              <a:t> </a:t>
            </a:r>
            <a:r>
              <a:rPr spc="5" dirty="0"/>
              <a:t>screen</a:t>
            </a:r>
            <a:r>
              <a:rPr spc="-140" dirty="0"/>
              <a:t> </a:t>
            </a:r>
            <a:r>
              <a:rPr dirty="0"/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2879" y="674882"/>
            <a:ext cx="7493000" cy="6407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275"/>
              </a:spcBef>
            </a:pPr>
            <a:r>
              <a:rPr sz="2400" spc="5" dirty="0">
                <a:latin typeface="Trebuchet MS"/>
                <a:cs typeface="Trebuchet MS"/>
              </a:rPr>
              <a:t>demo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link: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spc="-5" dirty="0">
                <a:solidFill>
                  <a:srgbClr val="3ECDE7"/>
                </a:solidFill>
                <a:uFill>
                  <a:solidFill>
                    <a:srgbClr val="3ECDE7"/>
                  </a:solidFill>
                </a:uFill>
                <a:latin typeface="Trebuchet MS"/>
                <a:cs typeface="Trebuchet MS"/>
                <a:hlinkClick r:id="rId5"/>
              </a:rPr>
              <a:t>https://drive.google.com/file/d/1dnuj4DcOwB-U9hVWrcZi3FZQyvMD4OT0/view?usp=drivesdk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234"/>
            <a:ext cx="3462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5FCAEE"/>
                </a:solidFill>
                <a:latin typeface="Times New Roman"/>
                <a:cs typeface="Times New Roman"/>
              </a:rPr>
              <a:t>INTRODUCTION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426286"/>
            <a:ext cx="10262870" cy="488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5FCAEE"/>
              </a:buClr>
              <a:buSzPct val="80555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Study</a:t>
            </a:r>
            <a:r>
              <a:rPr sz="1800" b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App</a:t>
            </a:r>
            <a:r>
              <a:rPr sz="18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simple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intuitive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mobile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designed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help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students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manage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study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tasks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efficiently.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424180" indent="-412115">
              <a:lnSpc>
                <a:spcPct val="100000"/>
              </a:lnSpc>
              <a:spcBef>
                <a:spcPts val="1705"/>
              </a:spcBef>
              <a:buClr>
                <a:srgbClr val="5FCAEE"/>
              </a:buClr>
              <a:buSzPct val="80555"/>
              <a:buFont typeface="Wingdings"/>
              <a:buChar char=""/>
              <a:tabLst>
                <a:tab pos="424180" algn="l"/>
                <a:tab pos="424815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Built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Kotlin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Room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Database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RecyclerView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 app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essential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features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task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management,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adding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tasks,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tracking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deadlines,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marking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tasks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completed.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739"/>
              </a:spcBef>
              <a:buClr>
                <a:srgbClr val="5FCAEE"/>
              </a:buClr>
              <a:buSzPct val="80555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user-friendly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interface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core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functionalities,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serves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practical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tool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stay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organized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meet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academic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deadlines.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710"/>
              </a:spcBef>
              <a:buClr>
                <a:srgbClr val="5FCAEE"/>
              </a:buClr>
              <a:buSzPct val="80555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is ideal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students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want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straightforward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tool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manage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study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schedule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keep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track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tasks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efficiently.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355600" marR="325755" indent="-343535">
              <a:lnSpc>
                <a:spcPct val="100000"/>
              </a:lnSpc>
              <a:spcBef>
                <a:spcPts val="1739"/>
              </a:spcBef>
              <a:buClr>
                <a:srgbClr val="5FCAEE"/>
              </a:buClr>
              <a:buSzPct val="80555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app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sends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reminders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upcoming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tasks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deadlines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help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users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stay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 ,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ensuring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never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miss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deadline.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39" y="145237"/>
            <a:ext cx="199898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dirty="0">
                <a:solidFill>
                  <a:srgbClr val="5FCAEE"/>
                </a:solidFill>
                <a:latin typeface="Trebuchet MS"/>
                <a:cs typeface="Trebuchet MS"/>
              </a:rPr>
              <a:t>DESCRIPTION: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4732" y="749808"/>
            <a:ext cx="7840980" cy="6108700"/>
          </a:xfrm>
          <a:custGeom>
            <a:avLst/>
            <a:gdLst/>
            <a:ahLst/>
            <a:cxnLst/>
            <a:rect l="l" t="t" r="r" b="b"/>
            <a:pathLst>
              <a:path w="7840980" h="6108700">
                <a:moveTo>
                  <a:pt x="7840980" y="6108188"/>
                </a:moveTo>
                <a:lnTo>
                  <a:pt x="7840980" y="0"/>
                </a:lnTo>
                <a:lnTo>
                  <a:pt x="0" y="0"/>
                </a:lnTo>
                <a:lnTo>
                  <a:pt x="0" y="6108188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6425" y="772414"/>
            <a:ext cx="7533005" cy="579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034">
              <a:lnSpc>
                <a:spcPct val="100600"/>
              </a:lnSpc>
              <a:spcBef>
                <a:spcPts val="100"/>
              </a:spcBef>
              <a:buSzPct val="95000"/>
              <a:buAutoNum type="arabicPeriod"/>
              <a:tabLst>
                <a:tab pos="246379" algn="l"/>
              </a:tabLst>
            </a:pPr>
            <a:r>
              <a:rPr sz="2000" b="1" spc="10" dirty="0">
                <a:latin typeface="Trebuchet MS"/>
                <a:cs typeface="Trebuchet MS"/>
              </a:rPr>
              <a:t>Purpose</a:t>
            </a:r>
            <a:r>
              <a:rPr sz="2000" spc="10" dirty="0">
                <a:latin typeface="Trebuchet MS"/>
                <a:cs typeface="Trebuchet MS"/>
              </a:rPr>
              <a:t>: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simple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app </a:t>
            </a:r>
            <a:r>
              <a:rPr sz="2000" spc="5" dirty="0">
                <a:latin typeface="Trebuchet MS"/>
                <a:cs typeface="Trebuchet MS"/>
              </a:rPr>
              <a:t>to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manage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study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tasks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with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features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like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adding,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viewing,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and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tracking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tasks.</a:t>
            </a:r>
            <a:endParaRPr sz="2000">
              <a:latin typeface="Trebuchet MS"/>
              <a:cs typeface="Trebuchet MS"/>
            </a:endParaRPr>
          </a:p>
          <a:p>
            <a:pPr marL="246379" indent="-247015">
              <a:lnSpc>
                <a:spcPts val="2375"/>
              </a:lnSpc>
              <a:buSzPct val="95000"/>
              <a:buAutoNum type="arabicPeriod"/>
              <a:tabLst>
                <a:tab pos="247015" algn="l"/>
              </a:tabLst>
            </a:pPr>
            <a:r>
              <a:rPr sz="2000" b="1" spc="10" dirty="0">
                <a:latin typeface="Trebuchet MS"/>
                <a:cs typeface="Trebuchet MS"/>
              </a:rPr>
              <a:t>Room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Database</a:t>
            </a:r>
            <a:r>
              <a:rPr sz="2000" spc="10" dirty="0">
                <a:latin typeface="Trebuchet MS"/>
                <a:cs typeface="Trebuchet MS"/>
              </a:rPr>
              <a:t>: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Stores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tasks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locally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with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title,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deadline,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spc="10" dirty="0">
                <a:latin typeface="Trebuchet MS"/>
                <a:cs typeface="Trebuchet MS"/>
              </a:rPr>
              <a:t>c</a:t>
            </a:r>
            <a:r>
              <a:rPr sz="2000" spc="5" dirty="0">
                <a:latin typeface="Trebuchet MS"/>
                <a:cs typeface="Trebuchet MS"/>
              </a:rPr>
              <a:t>o</a:t>
            </a:r>
            <a:r>
              <a:rPr sz="2000" spc="-10" dirty="0">
                <a:latin typeface="Trebuchet MS"/>
                <a:cs typeface="Trebuchet MS"/>
              </a:rPr>
              <a:t>m</a:t>
            </a:r>
            <a:r>
              <a:rPr sz="2000" spc="-5" dirty="0">
                <a:latin typeface="Trebuchet MS"/>
                <a:cs typeface="Trebuchet MS"/>
              </a:rPr>
              <a:t>p</a:t>
            </a:r>
            <a:r>
              <a:rPr sz="2000" spc="20" dirty="0">
                <a:latin typeface="Trebuchet MS"/>
                <a:cs typeface="Trebuchet MS"/>
              </a:rPr>
              <a:t>le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io</a:t>
            </a:r>
            <a:r>
              <a:rPr sz="2000" spc="5" dirty="0">
                <a:latin typeface="Trebuchet MS"/>
                <a:cs typeface="Trebuchet MS"/>
              </a:rPr>
              <a:t>n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spc="15" dirty="0">
                <a:latin typeface="Trebuchet MS"/>
                <a:cs typeface="Trebuchet MS"/>
              </a:rPr>
              <a:t>us</a:t>
            </a:r>
            <a:r>
              <a:rPr sz="2000" spc="5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R="643890">
              <a:lnSpc>
                <a:spcPct val="99800"/>
              </a:lnSpc>
              <a:spcBef>
                <a:spcPts val="20"/>
              </a:spcBef>
              <a:buSzPct val="95000"/>
              <a:buAutoNum type="arabicPeriod" startAt="3"/>
              <a:tabLst>
                <a:tab pos="246379" algn="l"/>
              </a:tabLst>
            </a:pPr>
            <a:r>
              <a:rPr sz="2000" b="1" dirty="0">
                <a:latin typeface="Trebuchet MS"/>
                <a:cs typeface="Trebuchet MS"/>
              </a:rPr>
              <a:t>RecyclerView</a:t>
            </a:r>
            <a:r>
              <a:rPr sz="2000" dirty="0">
                <a:latin typeface="Trebuchet MS"/>
                <a:cs typeface="Trebuchet MS"/>
              </a:rPr>
              <a:t>: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Displays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tasks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list,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sorted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by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deadline.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4.Add </a:t>
            </a:r>
            <a:r>
              <a:rPr sz="2000" b="1" spc="-35" dirty="0">
                <a:latin typeface="Trebuchet MS"/>
                <a:cs typeface="Trebuchet MS"/>
              </a:rPr>
              <a:t>Task</a:t>
            </a:r>
            <a:r>
              <a:rPr sz="2000" spc="-35" dirty="0">
                <a:latin typeface="Trebuchet MS"/>
                <a:cs typeface="Trebuchet MS"/>
              </a:rPr>
              <a:t>: </a:t>
            </a:r>
            <a:r>
              <a:rPr sz="2000" spc="5" dirty="0">
                <a:latin typeface="Trebuchet MS"/>
                <a:cs typeface="Trebuchet MS"/>
              </a:rPr>
              <a:t>Users </a:t>
            </a:r>
            <a:r>
              <a:rPr sz="2000" dirty="0">
                <a:latin typeface="Trebuchet MS"/>
                <a:cs typeface="Trebuchet MS"/>
              </a:rPr>
              <a:t>can add tasks </a:t>
            </a:r>
            <a:r>
              <a:rPr sz="2000" spc="5" dirty="0">
                <a:latin typeface="Trebuchet MS"/>
                <a:cs typeface="Trebuchet MS"/>
              </a:rPr>
              <a:t>with a title, </a:t>
            </a:r>
            <a:r>
              <a:rPr sz="2000" dirty="0">
                <a:latin typeface="Trebuchet MS"/>
                <a:cs typeface="Trebuchet MS"/>
              </a:rPr>
              <a:t>deadline, </a:t>
            </a:r>
            <a:r>
              <a:rPr sz="2000" spc="5" dirty="0">
                <a:latin typeface="Trebuchet MS"/>
                <a:cs typeface="Trebuchet MS"/>
              </a:rPr>
              <a:t>and 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description.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ts val="2390"/>
              </a:lnSpc>
              <a:spcBef>
                <a:spcPts val="15"/>
              </a:spcBef>
            </a:pPr>
            <a:r>
              <a:rPr sz="2000" b="1" spc="10" dirty="0">
                <a:latin typeface="Trebuchet MS"/>
                <a:cs typeface="Trebuchet MS"/>
              </a:rPr>
              <a:t>5.Mark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5" dirty="0">
                <a:latin typeface="Trebuchet MS"/>
                <a:cs typeface="Trebuchet MS"/>
              </a:rPr>
              <a:t>as</a:t>
            </a:r>
            <a:r>
              <a:rPr sz="2000" b="1" spc="-2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Completed</a:t>
            </a:r>
            <a:r>
              <a:rPr sz="2000" spc="10" dirty="0">
                <a:latin typeface="Trebuchet MS"/>
                <a:cs typeface="Trebuchet MS"/>
              </a:rPr>
              <a:t>: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Users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can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mark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tasks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completed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by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ts val="2390"/>
              </a:lnSpc>
            </a:pPr>
            <a:r>
              <a:rPr sz="2000" dirty="0">
                <a:latin typeface="Trebuchet MS"/>
                <a:cs typeface="Trebuchet MS"/>
              </a:rPr>
              <a:t>tapping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on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them.</a:t>
            </a:r>
            <a:endParaRPr sz="2000">
              <a:latin typeface="Trebuchet MS"/>
              <a:cs typeface="Trebuchet MS"/>
            </a:endParaRPr>
          </a:p>
          <a:p>
            <a:pPr marL="287655" indent="-288290">
              <a:lnSpc>
                <a:spcPct val="100600"/>
              </a:lnSpc>
              <a:buFont typeface="Wingdings"/>
              <a:buChar char=""/>
              <a:tabLst>
                <a:tab pos="287655" algn="l"/>
                <a:tab pos="288290" algn="l"/>
              </a:tabLst>
            </a:pPr>
            <a:r>
              <a:rPr sz="2000" spc="-55" dirty="0">
                <a:latin typeface="Trebuchet MS"/>
                <a:cs typeface="Trebuchet MS"/>
              </a:rPr>
              <a:t>Task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Management: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Easily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create,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update,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and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delete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your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study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tasks.</a:t>
            </a:r>
            <a:endParaRPr sz="2000">
              <a:latin typeface="Trebuchet MS"/>
              <a:cs typeface="Trebuchet MS"/>
            </a:endParaRPr>
          </a:p>
          <a:p>
            <a:pPr marL="365125" indent="-365125">
              <a:lnSpc>
                <a:spcPts val="2375"/>
              </a:lnSpc>
              <a:buFont typeface="Wingdings"/>
              <a:buChar char=""/>
              <a:tabLst>
                <a:tab pos="365125" algn="l"/>
                <a:tab pos="365760" algn="l"/>
              </a:tabLst>
            </a:pPr>
            <a:r>
              <a:rPr sz="2000" spc="-5" dirty="0">
                <a:latin typeface="Trebuchet MS"/>
                <a:cs typeface="Trebuchet MS"/>
              </a:rPr>
              <a:t>Reminder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Notifications: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15" dirty="0">
                <a:latin typeface="Trebuchet MS"/>
                <a:cs typeface="Trebuchet MS"/>
              </a:rPr>
              <a:t>Set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reminders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for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your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study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sessions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stay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on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track.</a:t>
            </a:r>
            <a:endParaRPr sz="2000">
              <a:latin typeface="Trebuchet MS"/>
              <a:cs typeface="Trebuchet MS"/>
            </a:endParaRPr>
          </a:p>
          <a:p>
            <a:pPr marL="287655" indent="-288290">
              <a:lnSpc>
                <a:spcPts val="2390"/>
              </a:lnSpc>
              <a:spcBef>
                <a:spcPts val="10"/>
              </a:spcBef>
              <a:buFont typeface="Wingdings"/>
              <a:buChar char=""/>
              <a:tabLst>
                <a:tab pos="287655" algn="l"/>
                <a:tab pos="288290" algn="l"/>
              </a:tabLst>
            </a:pPr>
            <a:r>
              <a:rPr sz="2000" spc="-5" dirty="0">
                <a:latin typeface="Trebuchet MS"/>
                <a:cs typeface="Trebuchet MS"/>
              </a:rPr>
              <a:t>Progress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Tracker: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Visualize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your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study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progress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with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task</a:t>
            </a:r>
            <a:endParaRPr sz="2000">
              <a:latin typeface="Trebuchet MS"/>
              <a:cs typeface="Trebuchet MS"/>
            </a:endParaRPr>
          </a:p>
          <a:p>
            <a:pPr marL="287655">
              <a:lnSpc>
                <a:spcPts val="2390"/>
              </a:lnSpc>
            </a:pPr>
            <a:r>
              <a:rPr sz="2000" spc="5" dirty="0">
                <a:latin typeface="Trebuchet MS"/>
                <a:cs typeface="Trebuchet MS"/>
              </a:rPr>
              <a:t>completion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statistics.</a:t>
            </a:r>
            <a:endParaRPr sz="2000">
              <a:latin typeface="Trebuchet MS"/>
              <a:cs typeface="Trebuchet MS"/>
            </a:endParaRPr>
          </a:p>
          <a:p>
            <a:pPr marL="287655" marR="269875" indent="-288290">
              <a:lnSpc>
                <a:spcPct val="99800"/>
              </a:lnSpc>
              <a:spcBef>
                <a:spcPts val="20"/>
              </a:spcBef>
              <a:buFont typeface="Wingdings"/>
              <a:buChar char=""/>
              <a:tabLst>
                <a:tab pos="287655" algn="l"/>
                <a:tab pos="288290" algn="l"/>
              </a:tabLst>
            </a:pPr>
            <a:r>
              <a:rPr sz="2000" spc="5" dirty="0">
                <a:latin typeface="Trebuchet MS"/>
                <a:cs typeface="Trebuchet MS"/>
              </a:rPr>
              <a:t>Study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Planner: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Plan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your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study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schedule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and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set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goals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stay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organized. </a:t>
            </a:r>
            <a:r>
              <a:rPr sz="2000" dirty="0">
                <a:latin typeface="Trebuchet MS"/>
                <a:cs typeface="Trebuchet MS"/>
              </a:rPr>
              <a:t>Dark </a:t>
            </a:r>
            <a:r>
              <a:rPr sz="2000" spc="10" dirty="0">
                <a:latin typeface="Trebuchet MS"/>
                <a:cs typeface="Trebuchet MS"/>
              </a:rPr>
              <a:t>Mode: </a:t>
            </a:r>
            <a:r>
              <a:rPr sz="2000" spc="5" dirty="0">
                <a:latin typeface="Trebuchet MS"/>
                <a:cs typeface="Trebuchet MS"/>
              </a:rPr>
              <a:t>Switch </a:t>
            </a:r>
            <a:r>
              <a:rPr sz="2000" dirty="0">
                <a:latin typeface="Trebuchet MS"/>
                <a:cs typeface="Trebuchet MS"/>
              </a:rPr>
              <a:t>to dark </a:t>
            </a:r>
            <a:r>
              <a:rPr sz="2000" spc="5" dirty="0">
                <a:latin typeface="Trebuchet MS"/>
                <a:cs typeface="Trebuchet MS"/>
              </a:rPr>
              <a:t>mode for a more </a:t>
            </a:r>
            <a:r>
              <a:rPr sz="2000" spc="10" dirty="0">
                <a:latin typeface="Trebuchet MS"/>
                <a:cs typeface="Trebuchet MS"/>
              </a:rPr>
              <a:t> c</a:t>
            </a:r>
            <a:r>
              <a:rPr sz="2000" spc="5" dirty="0">
                <a:latin typeface="Trebuchet MS"/>
                <a:cs typeface="Trebuchet MS"/>
              </a:rPr>
              <a:t>o</a:t>
            </a:r>
            <a:r>
              <a:rPr sz="2000" spc="-5" dirty="0">
                <a:latin typeface="Trebuchet MS"/>
                <a:cs typeface="Trebuchet MS"/>
              </a:rPr>
              <a:t>m</a:t>
            </a:r>
            <a:r>
              <a:rPr sz="2000" spc="10" dirty="0">
                <a:latin typeface="Trebuchet MS"/>
                <a:cs typeface="Trebuchet MS"/>
              </a:rPr>
              <a:t>f</a:t>
            </a:r>
            <a:r>
              <a:rPr sz="2000" spc="5" dirty="0">
                <a:latin typeface="Trebuchet MS"/>
                <a:cs typeface="Trebuchet MS"/>
              </a:rPr>
              <a:t>ort</a:t>
            </a:r>
            <a:r>
              <a:rPr sz="2000" spc="-15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b</a:t>
            </a:r>
            <a:r>
              <a:rPr sz="2000" spc="10" dirty="0">
                <a:latin typeface="Trebuchet MS"/>
                <a:cs typeface="Trebuchet MS"/>
              </a:rPr>
              <a:t>le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spc="20" dirty="0">
                <a:latin typeface="Trebuchet MS"/>
                <a:cs typeface="Trebuchet MS"/>
              </a:rPr>
              <a:t>u</a:t>
            </a:r>
            <a:r>
              <a:rPr sz="2000" spc="5" dirty="0">
                <a:latin typeface="Trebuchet MS"/>
                <a:cs typeface="Trebuchet MS"/>
              </a:rPr>
              <a:t>dy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x</a:t>
            </a:r>
            <a:r>
              <a:rPr sz="2000" dirty="0">
                <a:latin typeface="Trebuchet MS"/>
                <a:cs typeface="Trebuchet MS"/>
              </a:rPr>
              <a:t>p</a:t>
            </a:r>
            <a:r>
              <a:rPr sz="2000" spc="25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i</a:t>
            </a:r>
            <a:r>
              <a:rPr sz="2000" spc="25" dirty="0">
                <a:latin typeface="Trebuchet MS"/>
                <a:cs typeface="Trebuchet MS"/>
              </a:rPr>
              <a:t>e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spc="10" dirty="0">
                <a:latin typeface="Trebuchet MS"/>
                <a:cs typeface="Trebuchet MS"/>
              </a:rPr>
              <a:t>ce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25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ig</a:t>
            </a:r>
            <a:r>
              <a:rPr sz="2000" spc="15" dirty="0">
                <a:latin typeface="Trebuchet MS"/>
                <a:cs typeface="Trebuchet MS"/>
              </a:rPr>
              <a:t>h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spc="5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16" y="145237"/>
            <a:ext cx="147701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dirty="0">
                <a:solidFill>
                  <a:srgbClr val="5FCAEE"/>
                </a:solidFill>
              </a:rPr>
              <a:t>PROGRAM: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10766" y="845896"/>
            <a:ext cx="4888230" cy="56343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2265045">
              <a:lnSpc>
                <a:spcPct val="103600"/>
              </a:lnSpc>
              <a:spcBef>
                <a:spcPts val="70"/>
              </a:spcBef>
            </a:pPr>
            <a:r>
              <a:rPr sz="1550" spc="10" dirty="0">
                <a:latin typeface="Calibri"/>
                <a:cs typeface="Calibri"/>
              </a:rPr>
              <a:t>package </a:t>
            </a:r>
            <a:r>
              <a:rPr sz="1550" spc="5" dirty="0">
                <a:latin typeface="Calibri"/>
                <a:cs typeface="Calibri"/>
              </a:rPr>
              <a:t>com.example.studyapp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import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android.content.Intent </a:t>
            </a:r>
            <a:r>
              <a:rPr sz="1550" spc="10" dirty="0">
                <a:latin typeface="Calibri"/>
                <a:cs typeface="Calibri"/>
              </a:rPr>
              <a:t> import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android.os.Bundle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import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androidx.activity.ComponentActivity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550" spc="10" dirty="0">
                <a:latin typeface="Calibri"/>
                <a:cs typeface="Calibri"/>
              </a:rPr>
              <a:t>import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androidx.activity.compose.setContent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550" spc="5" dirty="0">
                <a:latin typeface="Calibri"/>
                <a:cs typeface="Calibri"/>
              </a:rPr>
              <a:t>import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androidx.compose.foundation.Image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import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androidx.compose.foundation.layout.*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ts val="1950"/>
              </a:lnSpc>
              <a:spcBef>
                <a:spcPts val="40"/>
              </a:spcBef>
            </a:pPr>
            <a:r>
              <a:rPr sz="1550" spc="5" dirty="0">
                <a:latin typeface="Calibri"/>
                <a:cs typeface="Calibri"/>
              </a:rPr>
              <a:t>import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androidx.compose.foundation.rememberScrollState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import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androidx.compose.foundation.verticalScroll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</a:pPr>
            <a:r>
              <a:rPr sz="1550" spc="10" dirty="0">
                <a:latin typeface="Calibri"/>
                <a:cs typeface="Calibri"/>
              </a:rPr>
              <a:t>import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androidx.compose.material3.Card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import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androidx.compose.material3.Text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550" spc="10" dirty="0">
                <a:latin typeface="Calibri"/>
                <a:cs typeface="Calibri"/>
              </a:rPr>
              <a:t>import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androidx.compose.runtime.Composable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import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androidx.compose.ui.Alignment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import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androidx.compose.ui.Modifier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550" spc="5" dirty="0">
                <a:latin typeface="Calibri"/>
                <a:cs typeface="Calibri"/>
              </a:rPr>
              <a:t>import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androidx.compose.ui.graphics.Color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import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androidx.compose.ui.res.painterResource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import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androidx.compose.ui.tooling.preview.Preview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550" spc="10" dirty="0">
                <a:latin typeface="Calibri"/>
                <a:cs typeface="Calibri"/>
              </a:rPr>
              <a:t>import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androidx.compose.ui.unit.dp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import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androidx.compose.ui.unit.sp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550" spc="10" dirty="0">
                <a:latin typeface="Calibri"/>
                <a:cs typeface="Calibri"/>
              </a:rPr>
              <a:t>import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androidx.core.content.ContextCompat.startActivity</a:t>
            </a:r>
            <a:endParaRPr sz="1550">
              <a:latin typeface="Calibri"/>
              <a:cs typeface="Calibri"/>
            </a:endParaRPr>
          </a:p>
          <a:p>
            <a:pPr marL="12700" marR="170180">
              <a:lnSpc>
                <a:spcPct val="102699"/>
              </a:lnSpc>
              <a:spcBef>
                <a:spcPts val="35"/>
              </a:spcBef>
            </a:pPr>
            <a:r>
              <a:rPr sz="1550" spc="5" dirty="0">
                <a:latin typeface="Calibri"/>
                <a:cs typeface="Calibri"/>
              </a:rPr>
              <a:t>import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com.example.studyapp.ui.theme.StudyAppTheme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class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MainActivity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: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ComponentActivity()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override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fun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onCreate(savedInstanceState: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Bundle?)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6299" y="567004"/>
            <a:ext cx="4077970" cy="514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dirty="0">
                <a:latin typeface="Calibri"/>
                <a:cs typeface="Calibri"/>
              </a:rPr>
              <a:t>super.onCreate(savedInstanceState)</a:t>
            </a:r>
            <a:endParaRPr sz="155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setContent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85"/>
              </a:spcBef>
            </a:pPr>
            <a:r>
              <a:rPr sz="1550" spc="5" dirty="0">
                <a:latin typeface="Calibri"/>
                <a:cs typeface="Calibri"/>
              </a:rPr>
              <a:t>StudyApp()</a:t>
            </a:r>
            <a:endParaRPr sz="155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550" spc="1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@Composable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fun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StudyApp()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  <a:spcBef>
                <a:spcPts val="85"/>
              </a:spcBef>
            </a:pPr>
            <a:r>
              <a:rPr sz="1550" spc="5" dirty="0">
                <a:latin typeface="Calibri"/>
                <a:cs typeface="Calibri"/>
              </a:rPr>
              <a:t>Column(modifier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Modifier</a:t>
            </a:r>
            <a:endParaRPr sz="155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  <a:spcBef>
                <a:spcPts val="45"/>
              </a:spcBef>
            </a:pPr>
            <a:r>
              <a:rPr sz="1550" dirty="0">
                <a:latin typeface="Calibri"/>
                <a:cs typeface="Calibri"/>
              </a:rPr>
              <a:t>.fillMaxSize()</a:t>
            </a:r>
            <a:endParaRPr sz="155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  <a:spcBef>
                <a:spcPts val="55"/>
              </a:spcBef>
            </a:pPr>
            <a:r>
              <a:rPr sz="1550" spc="5" dirty="0">
                <a:latin typeface="Calibri"/>
                <a:cs typeface="Calibri"/>
              </a:rPr>
              <a:t>.verticalScroll(rememberScrollState()))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</a:pPr>
            <a:r>
              <a:rPr sz="1550" spc="10" dirty="0">
                <a:latin typeface="Calibri"/>
                <a:cs typeface="Calibri"/>
              </a:rPr>
              <a:t>//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Title</a:t>
            </a:r>
            <a:endParaRPr sz="155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  <a:spcBef>
                <a:spcPts val="45"/>
              </a:spcBef>
            </a:pPr>
            <a:r>
              <a:rPr sz="1550" spc="-30" dirty="0">
                <a:latin typeface="Calibri"/>
                <a:cs typeface="Calibri"/>
              </a:rPr>
              <a:t>Text(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Calibri"/>
                <a:cs typeface="Calibri"/>
              </a:rPr>
              <a:t>text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"Study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Material",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45"/>
              </a:spcBef>
            </a:pPr>
            <a:r>
              <a:rPr sz="1550" spc="10" dirty="0">
                <a:latin typeface="Calibri"/>
                <a:cs typeface="Calibri"/>
              </a:rPr>
              <a:t>color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Color(0xFFFFA500),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// </a:t>
            </a:r>
            <a:r>
              <a:rPr sz="1550" spc="5" dirty="0">
                <a:latin typeface="Calibri"/>
                <a:cs typeface="Calibri"/>
              </a:rPr>
              <a:t>Orange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color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50"/>
              </a:spcBef>
            </a:pPr>
            <a:r>
              <a:rPr sz="1550" spc="-5" dirty="0">
                <a:latin typeface="Calibri"/>
                <a:cs typeface="Calibri"/>
              </a:rPr>
              <a:t>fontSize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30.sp,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85"/>
              </a:spcBef>
            </a:pPr>
            <a:r>
              <a:rPr sz="1550" spc="5" dirty="0">
                <a:latin typeface="Calibri"/>
                <a:cs typeface="Calibri"/>
              </a:rPr>
              <a:t>modifier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Modifier</a:t>
            </a:r>
            <a:endParaRPr sz="1550">
              <a:latin typeface="Calibri"/>
              <a:cs typeface="Calibri"/>
            </a:endParaRPr>
          </a:p>
          <a:p>
            <a:pPr marL="748665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.padding(16.dp)</a:t>
            </a:r>
            <a:endParaRPr sz="1550">
              <a:latin typeface="Calibri"/>
              <a:cs typeface="Calibri"/>
            </a:endParaRPr>
          </a:p>
          <a:p>
            <a:pPr marL="748665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.align(Alignment.CenterHorizontally)</a:t>
            </a:r>
            <a:endParaRPr sz="155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  <a:spcBef>
                <a:spcPts val="85"/>
              </a:spcBef>
            </a:pPr>
            <a:r>
              <a:rPr sz="1550" spc="10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0186" y="636778"/>
            <a:ext cx="3488054" cy="53911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spc="10" dirty="0">
                <a:latin typeface="Calibri"/>
                <a:cs typeface="Calibri"/>
              </a:rPr>
              <a:t>//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Cards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for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each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course/topic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StudyCard(</a:t>
            </a:r>
            <a:endParaRPr sz="1550">
              <a:latin typeface="Calibri"/>
              <a:cs typeface="Calibri"/>
            </a:endParaRPr>
          </a:p>
          <a:p>
            <a:pPr marL="182880" marR="325120">
              <a:lnSpc>
                <a:spcPct val="102699"/>
              </a:lnSpc>
              <a:spcBef>
                <a:spcPts val="35"/>
              </a:spcBef>
            </a:pPr>
            <a:r>
              <a:rPr sz="1550" spc="5" dirty="0">
                <a:latin typeface="Calibri"/>
                <a:cs typeface="Calibri"/>
              </a:rPr>
              <a:t>imageResource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R.drawable.img_1,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courseTitle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"Course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1",</a:t>
            </a:r>
            <a:endParaRPr sz="155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topicTitle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"Topic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1",</a:t>
            </a:r>
            <a:endParaRPr sz="155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85"/>
              </a:spcBef>
            </a:pPr>
            <a:r>
              <a:rPr sz="1550" spc="5" dirty="0">
                <a:latin typeface="Calibri"/>
                <a:cs typeface="Calibri"/>
              </a:rPr>
              <a:t>targetActivity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MainActivity2::class.java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Spacer(modifier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Modifier.height(16.dp))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550" spc="5" dirty="0">
                <a:latin typeface="Calibri"/>
                <a:cs typeface="Calibri"/>
              </a:rPr>
              <a:t>StudyCard(</a:t>
            </a:r>
            <a:endParaRPr sz="155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imageResource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R.drawable.img_2,</a:t>
            </a:r>
            <a:endParaRPr sz="155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1550" spc="5" dirty="0">
                <a:latin typeface="Calibri"/>
                <a:cs typeface="Calibri"/>
              </a:rPr>
              <a:t>courseTitle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"Course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2",</a:t>
            </a:r>
            <a:endParaRPr sz="155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90"/>
              </a:spcBef>
            </a:pPr>
            <a:r>
              <a:rPr sz="1550" spc="10" dirty="0">
                <a:latin typeface="Calibri"/>
                <a:cs typeface="Calibri"/>
              </a:rPr>
              <a:t>topicTitle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"Topic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2",</a:t>
            </a:r>
            <a:endParaRPr sz="155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45"/>
              </a:spcBef>
            </a:pPr>
            <a:r>
              <a:rPr sz="1550" spc="5" dirty="0">
                <a:latin typeface="Calibri"/>
                <a:cs typeface="Calibri"/>
              </a:rPr>
              <a:t>targetActivity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MainActivity3::class.java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550" spc="5" dirty="0">
                <a:latin typeface="Calibri"/>
                <a:cs typeface="Calibri"/>
              </a:rPr>
              <a:t>Spacer(modifier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 </a:t>
            </a:r>
            <a:r>
              <a:rPr sz="1550" dirty="0">
                <a:latin typeface="Calibri"/>
                <a:cs typeface="Calibri"/>
              </a:rPr>
              <a:t>Modifier.height(16.dp))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StudyCard(</a:t>
            </a:r>
            <a:endParaRPr sz="155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imageResource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R.drawable.img_3,</a:t>
            </a:r>
            <a:endParaRPr sz="1550">
              <a:latin typeface="Calibri"/>
              <a:cs typeface="Calibri"/>
            </a:endParaRPr>
          </a:p>
          <a:p>
            <a:pPr marL="182880" marR="1267460">
              <a:lnSpc>
                <a:spcPct val="102699"/>
              </a:lnSpc>
              <a:spcBef>
                <a:spcPts val="35"/>
              </a:spcBef>
            </a:pPr>
            <a:r>
              <a:rPr sz="1550" spc="5" dirty="0">
                <a:latin typeface="Calibri"/>
                <a:cs typeface="Calibri"/>
              </a:rPr>
              <a:t>courseTitle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"Course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3",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topicTitle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"Topic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3",</a:t>
            </a:r>
            <a:endParaRPr sz="155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targetActivity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MainActivity4::class.java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550" spc="10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Spacer(modifier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 </a:t>
            </a:r>
            <a:r>
              <a:rPr sz="1550" dirty="0">
                <a:latin typeface="Calibri"/>
                <a:cs typeface="Calibri"/>
              </a:rPr>
              <a:t>Modifier.height(16.dp))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888" y="540842"/>
            <a:ext cx="5264150" cy="5880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135"/>
              </a:spcBef>
            </a:pPr>
            <a:r>
              <a:rPr sz="1550" spc="5" dirty="0">
                <a:latin typeface="Calibri"/>
                <a:cs typeface="Calibri"/>
              </a:rPr>
              <a:t>StudyCard(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imageResource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R.drawable.img_4,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85"/>
              </a:spcBef>
            </a:pPr>
            <a:r>
              <a:rPr sz="1550" spc="5" dirty="0">
                <a:latin typeface="Calibri"/>
                <a:cs typeface="Calibri"/>
              </a:rPr>
              <a:t>courseTitle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"Course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4",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topicTitle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"Topic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4",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targetActivity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MainActivity5::class.java</a:t>
            </a:r>
            <a:endParaRPr sz="155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  <a:spcBef>
                <a:spcPts val="85"/>
              </a:spcBef>
            </a:pPr>
            <a:r>
              <a:rPr sz="1550" spc="10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45"/>
              </a:spcBef>
            </a:pPr>
            <a:r>
              <a:rPr sz="1550" spc="1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550" spc="10" dirty="0">
                <a:latin typeface="Calibri"/>
                <a:cs typeface="Calibri"/>
              </a:rPr>
              <a:t>@Composable</a:t>
            </a:r>
            <a:endParaRPr sz="1550">
              <a:latin typeface="Calibri"/>
              <a:cs typeface="Calibri"/>
            </a:endParaRPr>
          </a:p>
          <a:p>
            <a:pPr marL="195580" marR="3427729" indent="-183515">
              <a:lnSpc>
                <a:spcPct val="102699"/>
              </a:lnSpc>
            </a:pPr>
            <a:r>
              <a:rPr sz="1550" spc="5" dirty="0">
                <a:latin typeface="Calibri"/>
                <a:cs typeface="Calibri"/>
              </a:rPr>
              <a:t>fun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StudyCard( 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imageResource: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Int,</a:t>
            </a:r>
            <a:endParaRPr sz="1550">
              <a:latin typeface="Calibri"/>
              <a:cs typeface="Calibri"/>
            </a:endParaRPr>
          </a:p>
          <a:p>
            <a:pPr marL="195580" marR="3145790">
              <a:lnSpc>
                <a:spcPct val="102699"/>
              </a:lnSpc>
              <a:spcBef>
                <a:spcPts val="35"/>
              </a:spcBef>
            </a:pPr>
            <a:r>
              <a:rPr sz="1550" spc="5" dirty="0">
                <a:latin typeface="Calibri"/>
                <a:cs typeface="Calibri"/>
              </a:rPr>
              <a:t>courseTitle: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String, 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topicTitle: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String,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targetActivity: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Class&lt;*&gt;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550" spc="10" dirty="0">
                <a:latin typeface="Calibri"/>
                <a:cs typeface="Calibri"/>
              </a:rPr>
              <a:t>)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50"/>
              </a:spcBef>
            </a:pPr>
            <a:r>
              <a:rPr sz="1550" spc="-5" dirty="0">
                <a:latin typeface="Calibri"/>
                <a:cs typeface="Calibri"/>
              </a:rPr>
              <a:t>Card(</a:t>
            </a:r>
            <a:endParaRPr sz="1550">
              <a:latin typeface="Calibri"/>
              <a:cs typeface="Calibri"/>
            </a:endParaRPr>
          </a:p>
          <a:p>
            <a:pPr marR="2888615" algn="ctr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modifier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Modifier</a:t>
            </a:r>
            <a:endParaRPr sz="1550">
              <a:latin typeface="Calibri"/>
              <a:cs typeface="Calibri"/>
            </a:endParaRPr>
          </a:p>
          <a:p>
            <a:pPr marR="2902585" algn="ctr">
              <a:lnSpc>
                <a:spcPct val="100000"/>
              </a:lnSpc>
              <a:spcBef>
                <a:spcPts val="85"/>
              </a:spcBef>
            </a:pPr>
            <a:r>
              <a:rPr sz="1550" spc="5" dirty="0">
                <a:latin typeface="Calibri"/>
                <a:cs typeface="Calibri"/>
              </a:rPr>
              <a:t>.fillMaxWidth()</a:t>
            </a:r>
            <a:endParaRPr sz="1550">
              <a:latin typeface="Calibri"/>
              <a:cs typeface="Calibri"/>
            </a:endParaRPr>
          </a:p>
          <a:p>
            <a:pPr marR="2832735" algn="ctr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.padding(16.dp)</a:t>
            </a:r>
            <a:endParaRPr sz="1550">
              <a:latin typeface="Calibri"/>
              <a:cs typeface="Calibri"/>
            </a:endParaRPr>
          </a:p>
          <a:p>
            <a:pPr marR="3260725" algn="ctr">
              <a:lnSpc>
                <a:spcPct val="100000"/>
              </a:lnSpc>
              <a:spcBef>
                <a:spcPts val="45"/>
              </a:spcBef>
            </a:pPr>
            <a:r>
              <a:rPr sz="1550" spc="5" dirty="0">
                <a:latin typeface="Calibri"/>
                <a:cs typeface="Calibri"/>
              </a:rPr>
              <a:t>.clickable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748665">
              <a:lnSpc>
                <a:spcPct val="100000"/>
              </a:lnSpc>
              <a:spcBef>
                <a:spcPts val="90"/>
              </a:spcBef>
            </a:pPr>
            <a:r>
              <a:rPr sz="1550" spc="10" dirty="0">
                <a:latin typeface="Calibri"/>
                <a:cs typeface="Calibri"/>
              </a:rPr>
              <a:t>//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Use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Intent</a:t>
            </a:r>
            <a:r>
              <a:rPr sz="1550" spc="15" dirty="0">
                <a:latin typeface="Calibri"/>
                <a:cs typeface="Calibri"/>
              </a:rPr>
              <a:t> to</a:t>
            </a:r>
            <a:r>
              <a:rPr sz="1550" dirty="0">
                <a:latin typeface="Calibri"/>
                <a:cs typeface="Calibri"/>
              </a:rPr>
              <a:t> navigate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to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the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target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activity</a:t>
            </a:r>
            <a:endParaRPr sz="1550">
              <a:latin typeface="Calibri"/>
              <a:cs typeface="Calibri"/>
            </a:endParaRPr>
          </a:p>
          <a:p>
            <a:pPr marL="748665">
              <a:lnSpc>
                <a:spcPct val="100000"/>
              </a:lnSpc>
              <a:spcBef>
                <a:spcPts val="45"/>
              </a:spcBef>
            </a:pPr>
            <a:r>
              <a:rPr sz="1550" dirty="0">
                <a:latin typeface="Calibri"/>
                <a:cs typeface="Calibri"/>
              </a:rPr>
              <a:t>val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intent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Intent(LocalContext.current,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targetActivity)</a:t>
            </a:r>
            <a:endParaRPr sz="1550">
              <a:latin typeface="Calibri"/>
              <a:cs typeface="Calibri"/>
            </a:endParaRPr>
          </a:p>
          <a:p>
            <a:pPr marL="748665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startActivity(LocalContext.current,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intent,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null)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85"/>
              </a:spcBef>
            </a:pPr>
            <a:r>
              <a:rPr sz="1550" spc="15" dirty="0">
                <a:latin typeface="Calibri"/>
                <a:cs typeface="Calibri"/>
              </a:rPr>
              <a:t>},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1000" y="599059"/>
            <a:ext cx="4668520" cy="53911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947035" algn="ctr">
              <a:lnSpc>
                <a:spcPct val="100000"/>
              </a:lnSpc>
              <a:spcBef>
                <a:spcPts val="130"/>
              </a:spcBef>
            </a:pPr>
            <a:r>
              <a:rPr sz="1550" spc="5" dirty="0">
                <a:latin typeface="Calibri"/>
                <a:cs typeface="Calibri"/>
              </a:rPr>
              <a:t>elevation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8.dp</a:t>
            </a:r>
            <a:endParaRPr sz="1550">
              <a:latin typeface="Calibri"/>
              <a:cs typeface="Calibri"/>
            </a:endParaRPr>
          </a:p>
          <a:p>
            <a:pPr marR="4461510" algn="ctr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)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R="3571240" algn="ctr">
              <a:lnSpc>
                <a:spcPct val="100000"/>
              </a:lnSpc>
              <a:spcBef>
                <a:spcPts val="85"/>
              </a:spcBef>
            </a:pPr>
            <a:r>
              <a:rPr sz="1550" spc="5" dirty="0">
                <a:latin typeface="Calibri"/>
                <a:cs typeface="Calibri"/>
              </a:rPr>
              <a:t>Column(</a:t>
            </a:r>
            <a:endParaRPr sz="1550">
              <a:latin typeface="Calibri"/>
              <a:cs typeface="Calibri"/>
            </a:endParaRPr>
          </a:p>
          <a:p>
            <a:pPr marR="2291715" algn="ctr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modifier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Modifier</a:t>
            </a:r>
            <a:endParaRPr sz="1550">
              <a:latin typeface="Calibri"/>
              <a:cs typeface="Calibri"/>
            </a:endParaRPr>
          </a:p>
          <a:p>
            <a:pPr marR="2306320" algn="ctr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.fillMaxWidth()</a:t>
            </a:r>
            <a:endParaRPr sz="1550">
              <a:latin typeface="Calibri"/>
              <a:cs typeface="Calibri"/>
            </a:endParaRPr>
          </a:p>
          <a:p>
            <a:pPr marR="2188210" algn="ctr">
              <a:lnSpc>
                <a:spcPct val="100000"/>
              </a:lnSpc>
              <a:spcBef>
                <a:spcPts val="85"/>
              </a:spcBef>
            </a:pPr>
            <a:r>
              <a:rPr sz="1550" spc="5" dirty="0">
                <a:latin typeface="Calibri"/>
                <a:cs typeface="Calibri"/>
              </a:rPr>
              <a:t>.padding(16.dp),</a:t>
            </a:r>
            <a:endParaRPr sz="1550">
              <a:latin typeface="Calibri"/>
              <a:cs typeface="Calibri"/>
            </a:endParaRPr>
          </a:p>
          <a:p>
            <a:pPr marL="382905" algn="ctr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latin typeface="Calibri"/>
                <a:cs typeface="Calibri"/>
              </a:rPr>
              <a:t>horizontalAlignment</a:t>
            </a:r>
            <a:r>
              <a:rPr sz="1550" spc="23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Alignment.CenterHorizontally</a:t>
            </a:r>
            <a:endParaRPr sz="1550">
              <a:latin typeface="Calibri"/>
              <a:cs typeface="Calibri"/>
            </a:endParaRPr>
          </a:p>
          <a:p>
            <a:pPr marR="4090670" algn="ctr">
              <a:lnSpc>
                <a:spcPct val="100000"/>
              </a:lnSpc>
              <a:spcBef>
                <a:spcPts val="45"/>
              </a:spcBef>
            </a:pPr>
            <a:r>
              <a:rPr sz="1550" spc="10" dirty="0">
                <a:latin typeface="Calibri"/>
                <a:cs typeface="Calibri"/>
              </a:rPr>
              <a:t>)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R="3329940" algn="ctr">
              <a:lnSpc>
                <a:spcPct val="100000"/>
              </a:lnSpc>
              <a:spcBef>
                <a:spcPts val="90"/>
              </a:spcBef>
            </a:pPr>
            <a:r>
              <a:rPr sz="1550" spc="15" dirty="0">
                <a:latin typeface="Calibri"/>
                <a:cs typeface="Calibri"/>
              </a:rPr>
              <a:t>Image(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45"/>
              </a:spcBef>
            </a:pPr>
            <a:r>
              <a:rPr sz="1550" spc="10" dirty="0">
                <a:latin typeface="Calibri"/>
                <a:cs typeface="Calibri"/>
              </a:rPr>
              <a:t>painter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 </a:t>
            </a:r>
            <a:r>
              <a:rPr sz="1550" spc="5" dirty="0">
                <a:latin typeface="Calibri"/>
                <a:cs typeface="Calibri"/>
              </a:rPr>
              <a:t>painterResource(id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imageResource),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contentDescription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null,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85"/>
              </a:spcBef>
            </a:pPr>
            <a:r>
              <a:rPr sz="1550" spc="5" dirty="0">
                <a:latin typeface="Calibri"/>
                <a:cs typeface="Calibri"/>
              </a:rPr>
              <a:t>modifier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Modifier</a:t>
            </a:r>
            <a:endParaRPr sz="1550">
              <a:latin typeface="Calibri"/>
              <a:cs typeface="Calibri"/>
            </a:endParaRPr>
          </a:p>
          <a:p>
            <a:pPr marL="748665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.fillMaxWidth()</a:t>
            </a:r>
            <a:endParaRPr sz="1550">
              <a:latin typeface="Calibri"/>
              <a:cs typeface="Calibri"/>
            </a:endParaRPr>
          </a:p>
          <a:p>
            <a:pPr marL="748665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.height(180.dp)</a:t>
            </a:r>
            <a:endParaRPr sz="1550">
              <a:latin typeface="Calibri"/>
              <a:cs typeface="Calibri"/>
            </a:endParaRPr>
          </a:p>
          <a:p>
            <a:pPr marL="748665">
              <a:lnSpc>
                <a:spcPct val="100000"/>
              </a:lnSpc>
              <a:spcBef>
                <a:spcPts val="85"/>
              </a:spcBef>
            </a:pPr>
            <a:r>
              <a:rPr sz="1550" spc="5" dirty="0">
                <a:latin typeface="Calibri"/>
                <a:cs typeface="Calibri"/>
              </a:rPr>
              <a:t>.padding(bottom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8.dp)</a:t>
            </a:r>
            <a:endParaRPr sz="155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  <a:spcBef>
                <a:spcPts val="50"/>
              </a:spcBef>
            </a:pPr>
            <a:r>
              <a:rPr sz="1550" spc="-30" dirty="0">
                <a:latin typeface="Calibri"/>
                <a:cs typeface="Calibri"/>
              </a:rPr>
              <a:t>Text(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85"/>
              </a:spcBef>
            </a:pPr>
            <a:r>
              <a:rPr sz="1550" dirty="0">
                <a:latin typeface="Calibri"/>
                <a:cs typeface="Calibri"/>
              </a:rPr>
              <a:t>text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courseTitle,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color</a:t>
            </a:r>
            <a:r>
              <a:rPr sz="1550" spc="15" dirty="0">
                <a:latin typeface="Calibri"/>
                <a:cs typeface="Calibri"/>
              </a:rPr>
              <a:t> =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Color(0xFFFFA500),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//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Orange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50"/>
              </a:spcBef>
            </a:pPr>
            <a:r>
              <a:rPr sz="1550" spc="-5" dirty="0">
                <a:latin typeface="Calibri"/>
                <a:cs typeface="Calibri"/>
              </a:rPr>
              <a:t>fontSize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16.sp,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85"/>
              </a:spcBef>
            </a:pPr>
            <a:r>
              <a:rPr sz="1550" spc="5" dirty="0">
                <a:latin typeface="Calibri"/>
                <a:cs typeface="Calibri"/>
              </a:rPr>
              <a:t>modifier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 </a:t>
            </a:r>
            <a:r>
              <a:rPr sz="1550" dirty="0">
                <a:latin typeface="Calibri"/>
                <a:cs typeface="Calibri"/>
              </a:rPr>
              <a:t>Modifier.padding(bottom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 </a:t>
            </a:r>
            <a:r>
              <a:rPr sz="1550" spc="5" dirty="0">
                <a:latin typeface="Calibri"/>
                <a:cs typeface="Calibri"/>
              </a:rPr>
              <a:t>4.dp)</a:t>
            </a:r>
            <a:endParaRPr sz="155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245" y="547242"/>
            <a:ext cx="5817235" cy="3926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30"/>
              </a:spcBef>
            </a:pPr>
            <a:r>
              <a:rPr sz="1550" spc="-30" dirty="0">
                <a:latin typeface="Calibri"/>
                <a:cs typeface="Calibri"/>
              </a:rPr>
              <a:t>Text(</a:t>
            </a:r>
            <a:endParaRPr sz="1550">
              <a:latin typeface="Calibri"/>
              <a:cs typeface="Calibri"/>
            </a:endParaRPr>
          </a:p>
          <a:p>
            <a:pPr marL="748665">
              <a:lnSpc>
                <a:spcPct val="100000"/>
              </a:lnSpc>
              <a:spcBef>
                <a:spcPts val="55"/>
              </a:spcBef>
            </a:pPr>
            <a:r>
              <a:rPr sz="1550" dirty="0">
                <a:latin typeface="Calibri"/>
                <a:cs typeface="Calibri"/>
              </a:rPr>
              <a:t>text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10" dirty="0">
                <a:latin typeface="Calibri"/>
                <a:cs typeface="Calibri"/>
              </a:rPr>
              <a:t> topicTitle,</a:t>
            </a:r>
            <a:endParaRPr sz="1550">
              <a:latin typeface="Calibri"/>
              <a:cs typeface="Calibri"/>
            </a:endParaRPr>
          </a:p>
          <a:p>
            <a:pPr marL="748665">
              <a:lnSpc>
                <a:spcPct val="100000"/>
              </a:lnSpc>
              <a:spcBef>
                <a:spcPts val="80"/>
              </a:spcBef>
            </a:pPr>
            <a:r>
              <a:rPr sz="1550" spc="-5" dirty="0">
                <a:latin typeface="Calibri"/>
                <a:cs typeface="Calibri"/>
              </a:rPr>
              <a:t>fontSize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20.sp,</a:t>
            </a:r>
            <a:endParaRPr sz="1550">
              <a:latin typeface="Calibri"/>
              <a:cs typeface="Calibri"/>
            </a:endParaRPr>
          </a:p>
          <a:p>
            <a:pPr marL="748665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latin typeface="Calibri"/>
                <a:cs typeface="Calibri"/>
              </a:rPr>
              <a:t>fontWeight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androidx.compose.ui.text.font.FontWeight.Bold,</a:t>
            </a:r>
            <a:endParaRPr sz="1550">
              <a:latin typeface="Calibri"/>
              <a:cs typeface="Calibri"/>
            </a:endParaRPr>
          </a:p>
          <a:p>
            <a:pPr marL="748665">
              <a:lnSpc>
                <a:spcPct val="100000"/>
              </a:lnSpc>
              <a:spcBef>
                <a:spcPts val="50"/>
              </a:spcBef>
            </a:pPr>
            <a:r>
              <a:rPr sz="1550" spc="5" dirty="0">
                <a:latin typeface="Calibri"/>
                <a:cs typeface="Calibri"/>
              </a:rPr>
              <a:t>modifier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Modifier.align(Alignment.CenterHorizontally)</a:t>
            </a:r>
            <a:endParaRPr sz="155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85"/>
              </a:spcBef>
            </a:pPr>
            <a:r>
              <a:rPr sz="1550" spc="10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550" spc="1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10" dirty="0">
                <a:latin typeface="Calibri"/>
                <a:cs typeface="Calibri"/>
              </a:rPr>
              <a:t>@Preview(showBackground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</a:t>
            </a:r>
            <a:r>
              <a:rPr sz="1550" spc="5" dirty="0">
                <a:latin typeface="Calibri"/>
                <a:cs typeface="Calibri"/>
              </a:rPr>
              <a:t> true)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550" spc="10" dirty="0">
                <a:latin typeface="Calibri"/>
                <a:cs typeface="Calibri"/>
              </a:rPr>
              <a:t>@Composable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fun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DefaultPreview()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45"/>
              </a:spcBef>
            </a:pPr>
            <a:r>
              <a:rPr sz="1550" spc="10" dirty="0">
                <a:latin typeface="Calibri"/>
                <a:cs typeface="Calibri"/>
              </a:rPr>
              <a:t>StudyAppTheme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  <a:spcBef>
                <a:spcPts val="55"/>
              </a:spcBef>
            </a:pPr>
            <a:r>
              <a:rPr sz="1550" spc="5" dirty="0">
                <a:latin typeface="Calibri"/>
                <a:cs typeface="Calibri"/>
              </a:rPr>
              <a:t>StudyApp()</a:t>
            </a:r>
            <a:endParaRPr sz="155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  <a:spcBef>
                <a:spcPts val="85"/>
              </a:spcBef>
            </a:pPr>
            <a:r>
              <a:rPr sz="1550" spc="1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550" spc="1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ECDE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1002</Words>
  <Application>Microsoft Office PowerPoint</Application>
  <PresentationFormat>Widescreen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Black</vt:lpstr>
      <vt:lpstr>Calibri</vt:lpstr>
      <vt:lpstr>Times New Roman</vt:lpstr>
      <vt:lpstr>Trebuchet MS</vt:lpstr>
      <vt:lpstr>Wingdings</vt:lpstr>
      <vt:lpstr>Office Theme</vt:lpstr>
      <vt:lpstr>A MATERIAL DESIGN STUDY APP</vt:lpstr>
      <vt:lpstr>INTRODUCTION</vt:lpstr>
      <vt:lpstr>DESCRIPTION:</vt:lpstr>
      <vt:lpstr>PROGRAM: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screen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MATERIAL DESIGN STUDY APP</dc:title>
  <dc:creator>JANANI</dc:creator>
  <cp:lastModifiedBy>Janani Murugan</cp:lastModifiedBy>
  <cp:revision>1</cp:revision>
  <dcterms:created xsi:type="dcterms:W3CDTF">2024-11-24T05:29:41Z</dcterms:created>
  <dcterms:modified xsi:type="dcterms:W3CDTF">2024-11-24T05:32:09Z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2024-11-24T00:00:00Z</vt:filetime>
  </property>
</Properties>
</file>