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6EE747-1D6B-41A7-BC47-30BDB16D2A3C}" v="29" dt="2025-05-10T14:43:23.7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bhu HSV" userId="6c7e97120379e309" providerId="LiveId" clId="{3F6EE747-1D6B-41A7-BC47-30BDB16D2A3C}"/>
    <pc:docChg chg="undo custSel addSld delSld modSld">
      <pc:chgData name="Vibhu HSV" userId="6c7e97120379e309" providerId="LiveId" clId="{3F6EE747-1D6B-41A7-BC47-30BDB16D2A3C}" dt="2025-05-10T14:45:40.966" v="699" actId="1076"/>
      <pc:docMkLst>
        <pc:docMk/>
      </pc:docMkLst>
      <pc:sldChg chg="addSp delSp modSp new mod">
        <pc:chgData name="Vibhu HSV" userId="6c7e97120379e309" providerId="LiveId" clId="{3F6EE747-1D6B-41A7-BC47-30BDB16D2A3C}" dt="2025-05-10T13:05:56.289" v="305" actId="20577"/>
        <pc:sldMkLst>
          <pc:docMk/>
          <pc:sldMk cId="3208090916" sldId="256"/>
        </pc:sldMkLst>
        <pc:spChg chg="del">
          <ac:chgData name="Vibhu HSV" userId="6c7e97120379e309" providerId="LiveId" clId="{3F6EE747-1D6B-41A7-BC47-30BDB16D2A3C}" dt="2025-05-10T13:01:32.871" v="1" actId="21"/>
          <ac:spMkLst>
            <pc:docMk/>
            <pc:sldMk cId="3208090916" sldId="256"/>
            <ac:spMk id="2" creationId="{C52D1BD1-F659-0EC3-C9C1-6465936F74FB}"/>
          </ac:spMkLst>
        </pc:spChg>
        <pc:spChg chg="del">
          <ac:chgData name="Vibhu HSV" userId="6c7e97120379e309" providerId="LiveId" clId="{3F6EE747-1D6B-41A7-BC47-30BDB16D2A3C}" dt="2025-05-10T13:01:39.490" v="2" actId="21"/>
          <ac:spMkLst>
            <pc:docMk/>
            <pc:sldMk cId="3208090916" sldId="256"/>
            <ac:spMk id="3" creationId="{7841FA41-8F40-C7DA-3F5F-A59637481813}"/>
          </ac:spMkLst>
        </pc:spChg>
        <pc:spChg chg="add mod">
          <ac:chgData name="Vibhu HSV" userId="6c7e97120379e309" providerId="LiveId" clId="{3F6EE747-1D6B-41A7-BC47-30BDB16D2A3C}" dt="2025-05-10T13:01:53.485" v="4"/>
          <ac:spMkLst>
            <pc:docMk/>
            <pc:sldMk cId="3208090916" sldId="256"/>
            <ac:spMk id="5" creationId="{225AF68F-EC53-D85D-2103-EDCA72CC7465}"/>
          </ac:spMkLst>
        </pc:spChg>
        <pc:spChg chg="add mod">
          <ac:chgData name="Vibhu HSV" userId="6c7e97120379e309" providerId="LiveId" clId="{3F6EE747-1D6B-41A7-BC47-30BDB16D2A3C}" dt="2025-05-10T13:02:03.515" v="5"/>
          <ac:spMkLst>
            <pc:docMk/>
            <pc:sldMk cId="3208090916" sldId="256"/>
            <ac:spMk id="6" creationId="{D4A8FC95-1F20-0CB1-C0B1-0573D5DEAA98}"/>
          </ac:spMkLst>
        </pc:spChg>
        <pc:spChg chg="add mod">
          <ac:chgData name="Vibhu HSV" userId="6c7e97120379e309" providerId="LiveId" clId="{3F6EE747-1D6B-41A7-BC47-30BDB16D2A3C}" dt="2025-05-10T13:02:11.544" v="6"/>
          <ac:spMkLst>
            <pc:docMk/>
            <pc:sldMk cId="3208090916" sldId="256"/>
            <ac:spMk id="7" creationId="{FFBBE3B3-FF1D-F968-48C2-47568C5838A3}"/>
          </ac:spMkLst>
        </pc:spChg>
        <pc:spChg chg="add mod">
          <ac:chgData name="Vibhu HSV" userId="6c7e97120379e309" providerId="LiveId" clId="{3F6EE747-1D6B-41A7-BC47-30BDB16D2A3C}" dt="2025-05-10T13:05:56.289" v="305" actId="20577"/>
          <ac:spMkLst>
            <pc:docMk/>
            <pc:sldMk cId="3208090916" sldId="256"/>
            <ac:spMk id="8" creationId="{0EF4681C-2343-646D-BB98-175BD6D9DA6C}"/>
          </ac:spMkLst>
        </pc:spChg>
        <pc:picChg chg="add mod">
          <ac:chgData name="Vibhu HSV" userId="6c7e97120379e309" providerId="LiveId" clId="{3F6EE747-1D6B-41A7-BC47-30BDB16D2A3C}" dt="2025-05-10T13:01:44.672" v="3"/>
          <ac:picMkLst>
            <pc:docMk/>
            <pc:sldMk cId="3208090916" sldId="256"/>
            <ac:picMk id="4" creationId="{F18CCE70-7757-4338-B6C7-242DC12CF6A2}"/>
          </ac:picMkLst>
        </pc:picChg>
      </pc:sldChg>
      <pc:sldChg chg="addSp delSp modSp new del mod">
        <pc:chgData name="Vibhu HSV" userId="6c7e97120379e309" providerId="LiveId" clId="{3F6EE747-1D6B-41A7-BC47-30BDB16D2A3C}" dt="2025-05-10T14:21:53.868" v="561" actId="2696"/>
        <pc:sldMkLst>
          <pc:docMk/>
          <pc:sldMk cId="1031322163" sldId="257"/>
        </pc:sldMkLst>
        <pc:spChg chg="mod">
          <ac:chgData name="Vibhu HSV" userId="6c7e97120379e309" providerId="LiveId" clId="{3F6EE747-1D6B-41A7-BC47-30BDB16D2A3C}" dt="2025-05-10T13:09:23.256" v="339" actId="1076"/>
          <ac:spMkLst>
            <pc:docMk/>
            <pc:sldMk cId="1031322163" sldId="257"/>
            <ac:spMk id="2" creationId="{270F63A3-1971-E9BE-F988-6D1A22F5641B}"/>
          </ac:spMkLst>
        </pc:spChg>
        <pc:spChg chg="mod">
          <ac:chgData name="Vibhu HSV" userId="6c7e97120379e309" providerId="LiveId" clId="{3F6EE747-1D6B-41A7-BC47-30BDB16D2A3C}" dt="2025-05-10T13:30:52.029" v="361" actId="403"/>
          <ac:spMkLst>
            <pc:docMk/>
            <pc:sldMk cId="1031322163" sldId="257"/>
            <ac:spMk id="3" creationId="{D7A47F91-FA01-D56D-28CE-DBB728EDCFC9}"/>
          </ac:spMkLst>
        </pc:spChg>
        <pc:picChg chg="add del mod">
          <ac:chgData name="Vibhu HSV" userId="6c7e97120379e309" providerId="LiveId" clId="{3F6EE747-1D6B-41A7-BC47-30BDB16D2A3C}" dt="2025-05-10T13:23:28.332" v="351" actId="21"/>
          <ac:picMkLst>
            <pc:docMk/>
            <pc:sldMk cId="1031322163" sldId="257"/>
            <ac:picMk id="1026" creationId="{EB14FF15-0593-5CF3-7902-0D257245F8D1}"/>
          </ac:picMkLst>
        </pc:picChg>
      </pc:sldChg>
      <pc:sldChg chg="modSp new mod">
        <pc:chgData name="Vibhu HSV" userId="6c7e97120379e309" providerId="LiveId" clId="{3F6EE747-1D6B-41A7-BC47-30BDB16D2A3C}" dt="2025-05-10T13:32:19.574" v="387" actId="27636"/>
        <pc:sldMkLst>
          <pc:docMk/>
          <pc:sldMk cId="3723570817" sldId="258"/>
        </pc:sldMkLst>
        <pc:spChg chg="mod">
          <ac:chgData name="Vibhu HSV" userId="6c7e97120379e309" providerId="LiveId" clId="{3F6EE747-1D6B-41A7-BC47-30BDB16D2A3C}" dt="2025-05-10T13:31:28.668" v="367" actId="1076"/>
          <ac:spMkLst>
            <pc:docMk/>
            <pc:sldMk cId="3723570817" sldId="258"/>
            <ac:spMk id="2" creationId="{875A11F5-7E99-FBFD-C340-67AA2A47197B}"/>
          </ac:spMkLst>
        </pc:spChg>
        <pc:spChg chg="mod">
          <ac:chgData name="Vibhu HSV" userId="6c7e97120379e309" providerId="LiveId" clId="{3F6EE747-1D6B-41A7-BC47-30BDB16D2A3C}" dt="2025-05-10T13:32:19.574" v="387" actId="27636"/>
          <ac:spMkLst>
            <pc:docMk/>
            <pc:sldMk cId="3723570817" sldId="258"/>
            <ac:spMk id="3" creationId="{AAF253D8-E340-DDFD-0ABA-D25E7F7F86F7}"/>
          </ac:spMkLst>
        </pc:spChg>
      </pc:sldChg>
      <pc:sldChg chg="addSp delSp modSp new mod">
        <pc:chgData name="Vibhu HSV" userId="6c7e97120379e309" providerId="LiveId" clId="{3F6EE747-1D6B-41A7-BC47-30BDB16D2A3C}" dt="2025-05-10T14:08:34.023" v="503" actId="20577"/>
        <pc:sldMkLst>
          <pc:docMk/>
          <pc:sldMk cId="1008335232" sldId="259"/>
        </pc:sldMkLst>
        <pc:spChg chg="del">
          <ac:chgData name="Vibhu HSV" userId="6c7e97120379e309" providerId="LiveId" clId="{3F6EE747-1D6B-41A7-BC47-30BDB16D2A3C}" dt="2025-05-10T13:44:29.986" v="389" actId="21"/>
          <ac:spMkLst>
            <pc:docMk/>
            <pc:sldMk cId="1008335232" sldId="259"/>
            <ac:spMk id="2" creationId="{BD5E44C0-A24A-3703-F8B0-C358DE4A0C9D}"/>
          </ac:spMkLst>
        </pc:spChg>
        <pc:spChg chg="del">
          <ac:chgData name="Vibhu HSV" userId="6c7e97120379e309" providerId="LiveId" clId="{3F6EE747-1D6B-41A7-BC47-30BDB16D2A3C}" dt="2025-05-10T13:44:34.427" v="390" actId="21"/>
          <ac:spMkLst>
            <pc:docMk/>
            <pc:sldMk cId="1008335232" sldId="259"/>
            <ac:spMk id="3" creationId="{31A020D7-85C0-E365-F75B-A74930545C02}"/>
          </ac:spMkLst>
        </pc:spChg>
        <pc:spChg chg="add del mod">
          <ac:chgData name="Vibhu HSV" userId="6c7e97120379e309" providerId="LiveId" clId="{3F6EE747-1D6B-41A7-BC47-30BDB16D2A3C}" dt="2025-05-10T13:44:40.135" v="392" actId="21"/>
          <ac:spMkLst>
            <pc:docMk/>
            <pc:sldMk cId="1008335232" sldId="259"/>
            <ac:spMk id="4" creationId="{31A020D7-85C0-E365-F75B-A74930545C02}"/>
          </ac:spMkLst>
        </pc:spChg>
        <pc:spChg chg="add mod">
          <ac:chgData name="Vibhu HSV" userId="6c7e97120379e309" providerId="LiveId" clId="{3F6EE747-1D6B-41A7-BC47-30BDB16D2A3C}" dt="2025-05-10T14:08:34.023" v="503" actId="20577"/>
          <ac:spMkLst>
            <pc:docMk/>
            <pc:sldMk cId="1008335232" sldId="259"/>
            <ac:spMk id="8" creationId="{2A4D620C-2C94-CF0F-01BC-47C9E3FD2B49}"/>
          </ac:spMkLst>
        </pc:spChg>
        <pc:picChg chg="add mod">
          <ac:chgData name="Vibhu HSV" userId="6c7e97120379e309" providerId="LiveId" clId="{3F6EE747-1D6B-41A7-BC47-30BDB16D2A3C}" dt="2025-05-10T13:45:39.405" v="401" actId="14100"/>
          <ac:picMkLst>
            <pc:docMk/>
            <pc:sldMk cId="1008335232" sldId="259"/>
            <ac:picMk id="6" creationId="{9CD81F39-9A78-B784-3FAB-CCE033EA00A3}"/>
          </ac:picMkLst>
        </pc:picChg>
      </pc:sldChg>
      <pc:sldChg chg="addSp delSp modSp new mod">
        <pc:chgData name="Vibhu HSV" userId="6c7e97120379e309" providerId="LiveId" clId="{3F6EE747-1D6B-41A7-BC47-30BDB16D2A3C}" dt="2025-05-10T14:25:36.280" v="615" actId="1076"/>
        <pc:sldMkLst>
          <pc:docMk/>
          <pc:sldMk cId="2074057742" sldId="260"/>
        </pc:sldMkLst>
        <pc:spChg chg="del">
          <ac:chgData name="Vibhu HSV" userId="6c7e97120379e309" providerId="LiveId" clId="{3F6EE747-1D6B-41A7-BC47-30BDB16D2A3C}" dt="2025-05-10T13:55:57.929" v="418" actId="21"/>
          <ac:spMkLst>
            <pc:docMk/>
            <pc:sldMk cId="2074057742" sldId="260"/>
            <ac:spMk id="2" creationId="{C96B63EE-31BB-BC00-CC40-CCBD4AB56E67}"/>
          </ac:spMkLst>
        </pc:spChg>
        <pc:spChg chg="del">
          <ac:chgData name="Vibhu HSV" userId="6c7e97120379e309" providerId="LiveId" clId="{3F6EE747-1D6B-41A7-BC47-30BDB16D2A3C}" dt="2025-05-10T13:55:37.580" v="414"/>
          <ac:spMkLst>
            <pc:docMk/>
            <pc:sldMk cId="2074057742" sldId="260"/>
            <ac:spMk id="3" creationId="{901B9115-748E-6E73-E861-C0D5BE2855A7}"/>
          </ac:spMkLst>
        </pc:spChg>
        <pc:spChg chg="add mod">
          <ac:chgData name="Vibhu HSV" userId="6c7e97120379e309" providerId="LiveId" clId="{3F6EE747-1D6B-41A7-BC47-30BDB16D2A3C}" dt="2025-05-10T14:25:36.280" v="615" actId="1076"/>
          <ac:spMkLst>
            <pc:docMk/>
            <pc:sldMk cId="2074057742" sldId="260"/>
            <ac:spMk id="7" creationId="{22B3B993-4A27-9DFA-B445-3E961E154461}"/>
          </ac:spMkLst>
        </pc:spChg>
        <pc:picChg chg="add mod">
          <ac:chgData name="Vibhu HSV" userId="6c7e97120379e309" providerId="LiveId" clId="{3F6EE747-1D6B-41A7-BC47-30BDB16D2A3C}" dt="2025-05-10T13:56:08.794" v="421" actId="14100"/>
          <ac:picMkLst>
            <pc:docMk/>
            <pc:sldMk cId="2074057742" sldId="260"/>
            <ac:picMk id="5" creationId="{8051DB07-A77E-2724-7E1B-E9851CA4740B}"/>
          </ac:picMkLst>
        </pc:picChg>
      </pc:sldChg>
      <pc:sldChg chg="addSp delSp modSp new mod">
        <pc:chgData name="Vibhu HSV" userId="6c7e97120379e309" providerId="LiveId" clId="{3F6EE747-1D6B-41A7-BC47-30BDB16D2A3C}" dt="2025-05-10T14:09:34.773" v="507" actId="20577"/>
        <pc:sldMkLst>
          <pc:docMk/>
          <pc:sldMk cId="3117911029" sldId="261"/>
        </pc:sldMkLst>
        <pc:spChg chg="del">
          <ac:chgData name="Vibhu HSV" userId="6c7e97120379e309" providerId="LiveId" clId="{3F6EE747-1D6B-41A7-BC47-30BDB16D2A3C}" dt="2025-05-10T14:05:32.855" v="438" actId="21"/>
          <ac:spMkLst>
            <pc:docMk/>
            <pc:sldMk cId="3117911029" sldId="261"/>
            <ac:spMk id="2" creationId="{28BE5FD5-D458-7371-90BA-5E901DD46FB1}"/>
          </ac:spMkLst>
        </pc:spChg>
        <pc:spChg chg="del">
          <ac:chgData name="Vibhu HSV" userId="6c7e97120379e309" providerId="LiveId" clId="{3F6EE747-1D6B-41A7-BC47-30BDB16D2A3C}" dt="2025-05-10T14:05:23.922" v="437"/>
          <ac:spMkLst>
            <pc:docMk/>
            <pc:sldMk cId="3117911029" sldId="261"/>
            <ac:spMk id="3" creationId="{E0388E62-F86D-2F69-B022-9426F27CB112}"/>
          </ac:spMkLst>
        </pc:spChg>
        <pc:spChg chg="add mod">
          <ac:chgData name="Vibhu HSV" userId="6c7e97120379e309" providerId="LiveId" clId="{3F6EE747-1D6B-41A7-BC47-30BDB16D2A3C}" dt="2025-05-10T14:09:34.773" v="507" actId="20577"/>
          <ac:spMkLst>
            <pc:docMk/>
            <pc:sldMk cId="3117911029" sldId="261"/>
            <ac:spMk id="7" creationId="{995FB963-1EF9-BB28-2BB6-1F86F0ED7B5D}"/>
          </ac:spMkLst>
        </pc:spChg>
        <pc:picChg chg="add mod">
          <ac:chgData name="Vibhu HSV" userId="6c7e97120379e309" providerId="LiveId" clId="{3F6EE747-1D6B-41A7-BC47-30BDB16D2A3C}" dt="2025-05-10T14:05:45.517" v="442" actId="14100"/>
          <ac:picMkLst>
            <pc:docMk/>
            <pc:sldMk cId="3117911029" sldId="261"/>
            <ac:picMk id="5" creationId="{8D03CF92-A36F-B0A7-B10D-6C9A54097C43}"/>
          </ac:picMkLst>
        </pc:picChg>
      </pc:sldChg>
      <pc:sldChg chg="addSp delSp modSp new mod">
        <pc:chgData name="Vibhu HSV" userId="6c7e97120379e309" providerId="LiveId" clId="{3F6EE747-1D6B-41A7-BC47-30BDB16D2A3C}" dt="2025-05-10T14:22:49.598" v="574" actId="14100"/>
        <pc:sldMkLst>
          <pc:docMk/>
          <pc:sldMk cId="2155651829" sldId="262"/>
        </pc:sldMkLst>
        <pc:spChg chg="del mod">
          <ac:chgData name="Vibhu HSV" userId="6c7e97120379e309" providerId="LiveId" clId="{3F6EE747-1D6B-41A7-BC47-30BDB16D2A3C}" dt="2025-05-10T14:19:32.001" v="524" actId="21"/>
          <ac:spMkLst>
            <pc:docMk/>
            <pc:sldMk cId="2155651829" sldId="262"/>
            <ac:spMk id="2" creationId="{4F6D23AA-5BC1-1709-BB75-7B40E811339E}"/>
          </ac:spMkLst>
        </pc:spChg>
        <pc:spChg chg="add del">
          <ac:chgData name="Vibhu HSV" userId="6c7e97120379e309" providerId="LiveId" clId="{3F6EE747-1D6B-41A7-BC47-30BDB16D2A3C}" dt="2025-05-10T14:19:12.235" v="516"/>
          <ac:spMkLst>
            <pc:docMk/>
            <pc:sldMk cId="2155651829" sldId="262"/>
            <ac:spMk id="3" creationId="{6D217C70-2F7E-8FA1-6AAF-925F2A004A9F}"/>
          </ac:spMkLst>
        </pc:spChg>
        <pc:spChg chg="add mod">
          <ac:chgData name="Vibhu HSV" userId="6c7e97120379e309" providerId="LiveId" clId="{3F6EE747-1D6B-41A7-BC47-30BDB16D2A3C}" dt="2025-05-10T14:22:35.173" v="571" actId="20577"/>
          <ac:spMkLst>
            <pc:docMk/>
            <pc:sldMk cId="2155651829" sldId="262"/>
            <ac:spMk id="10" creationId="{A6F27166-8240-EE3A-392B-87BDCF4F1855}"/>
          </ac:spMkLst>
        </pc:spChg>
        <pc:picChg chg="add del mod ord">
          <ac:chgData name="Vibhu HSV" userId="6c7e97120379e309" providerId="LiveId" clId="{3F6EE747-1D6B-41A7-BC47-30BDB16D2A3C}" dt="2025-05-10T14:19:07.859" v="515" actId="34307"/>
          <ac:picMkLst>
            <pc:docMk/>
            <pc:sldMk cId="2155651829" sldId="262"/>
            <ac:picMk id="4" creationId="{F4412ED5-A493-5CCA-BB87-DE38A723B800}"/>
          </ac:picMkLst>
        </pc:picChg>
        <pc:picChg chg="add mod">
          <ac:chgData name="Vibhu HSV" userId="6c7e97120379e309" providerId="LiveId" clId="{3F6EE747-1D6B-41A7-BC47-30BDB16D2A3C}" dt="2025-05-10T14:19:04.570" v="514"/>
          <ac:picMkLst>
            <pc:docMk/>
            <pc:sldMk cId="2155651829" sldId="262"/>
            <ac:picMk id="6" creationId="{720DE2C4-D1EF-5D8D-56A0-4BF3B8700DB5}"/>
          </ac:picMkLst>
        </pc:picChg>
        <pc:picChg chg="add mod">
          <ac:chgData name="Vibhu HSV" userId="6c7e97120379e309" providerId="LiveId" clId="{3F6EE747-1D6B-41A7-BC47-30BDB16D2A3C}" dt="2025-05-10T14:22:49.598" v="574" actId="14100"/>
          <ac:picMkLst>
            <pc:docMk/>
            <pc:sldMk cId="2155651829" sldId="262"/>
            <ac:picMk id="8" creationId="{1CB98107-D8A9-8F80-3AE7-98DE007F97B1}"/>
          </ac:picMkLst>
        </pc:picChg>
      </pc:sldChg>
      <pc:sldChg chg="modSp new mod">
        <pc:chgData name="Vibhu HSV" userId="6c7e97120379e309" providerId="LiveId" clId="{3F6EE747-1D6B-41A7-BC47-30BDB16D2A3C}" dt="2025-05-10T14:21:49.433" v="560" actId="27636"/>
        <pc:sldMkLst>
          <pc:docMk/>
          <pc:sldMk cId="2446999391" sldId="263"/>
        </pc:sldMkLst>
        <pc:spChg chg="mod">
          <ac:chgData name="Vibhu HSV" userId="6c7e97120379e309" providerId="LiveId" clId="{3F6EE747-1D6B-41A7-BC47-30BDB16D2A3C}" dt="2025-05-10T14:21:28.615" v="554" actId="1076"/>
          <ac:spMkLst>
            <pc:docMk/>
            <pc:sldMk cId="2446999391" sldId="263"/>
            <ac:spMk id="2" creationId="{60B7794F-1E5E-4493-F14C-DD4A5B824020}"/>
          </ac:spMkLst>
        </pc:spChg>
        <pc:spChg chg="mod">
          <ac:chgData name="Vibhu HSV" userId="6c7e97120379e309" providerId="LiveId" clId="{3F6EE747-1D6B-41A7-BC47-30BDB16D2A3C}" dt="2025-05-10T14:21:49.433" v="560" actId="27636"/>
          <ac:spMkLst>
            <pc:docMk/>
            <pc:sldMk cId="2446999391" sldId="263"/>
            <ac:spMk id="3" creationId="{8A50CC14-9EAC-ECC5-C649-7CB3BDFC3B44}"/>
          </ac:spMkLst>
        </pc:spChg>
      </pc:sldChg>
      <pc:sldChg chg="addSp delSp modSp new mod">
        <pc:chgData name="Vibhu HSV" userId="6c7e97120379e309" providerId="LiveId" clId="{3F6EE747-1D6B-41A7-BC47-30BDB16D2A3C}" dt="2025-05-10T14:37:14.564" v="634" actId="14100"/>
        <pc:sldMkLst>
          <pc:docMk/>
          <pc:sldMk cId="2152102809" sldId="264"/>
        </pc:sldMkLst>
        <pc:spChg chg="mod">
          <ac:chgData name="Vibhu HSV" userId="6c7e97120379e309" providerId="LiveId" clId="{3F6EE747-1D6B-41A7-BC47-30BDB16D2A3C}" dt="2025-05-10T14:37:04.320" v="631" actId="1076"/>
          <ac:spMkLst>
            <pc:docMk/>
            <pc:sldMk cId="2152102809" sldId="264"/>
            <ac:spMk id="2" creationId="{9D896BB7-EA2E-5B4A-1C55-937E4B65CFCE}"/>
          </ac:spMkLst>
        </pc:spChg>
        <pc:spChg chg="del">
          <ac:chgData name="Vibhu HSV" userId="6c7e97120379e309" providerId="LiveId" clId="{3F6EE747-1D6B-41A7-BC47-30BDB16D2A3C}" dt="2025-05-10T14:34:47.667" v="616"/>
          <ac:spMkLst>
            <pc:docMk/>
            <pc:sldMk cId="2152102809" sldId="264"/>
            <ac:spMk id="3" creationId="{5F04D4F2-F418-B108-1B2D-877408BE440A}"/>
          </ac:spMkLst>
        </pc:spChg>
        <pc:spChg chg="add del mod">
          <ac:chgData name="Vibhu HSV" userId="6c7e97120379e309" providerId="LiveId" clId="{3F6EE747-1D6B-41A7-BC47-30BDB16D2A3C}" dt="2025-05-10T14:35:02.610" v="620"/>
          <ac:spMkLst>
            <pc:docMk/>
            <pc:sldMk cId="2152102809" sldId="264"/>
            <ac:spMk id="7" creationId="{F0C52693-8F0E-30A7-99E9-A2C0B7318792}"/>
          </ac:spMkLst>
        </pc:spChg>
        <pc:picChg chg="add del mod">
          <ac:chgData name="Vibhu HSV" userId="6c7e97120379e309" providerId="LiveId" clId="{3F6EE747-1D6B-41A7-BC47-30BDB16D2A3C}" dt="2025-05-10T14:34:52.727" v="619" actId="21"/>
          <ac:picMkLst>
            <pc:docMk/>
            <pc:sldMk cId="2152102809" sldId="264"/>
            <ac:picMk id="5" creationId="{88841D4C-074F-90DA-A848-DDB5B763C2C7}"/>
          </ac:picMkLst>
        </pc:picChg>
        <pc:picChg chg="add mod">
          <ac:chgData name="Vibhu HSV" userId="6c7e97120379e309" providerId="LiveId" clId="{3F6EE747-1D6B-41A7-BC47-30BDB16D2A3C}" dt="2025-05-10T14:37:14.564" v="634" actId="14100"/>
          <ac:picMkLst>
            <pc:docMk/>
            <pc:sldMk cId="2152102809" sldId="264"/>
            <ac:picMk id="9" creationId="{E2D26D42-3BEA-1BDB-6D53-CE9CEB97B2AE}"/>
          </ac:picMkLst>
        </pc:picChg>
      </pc:sldChg>
      <pc:sldChg chg="addSp delSp modSp new mod">
        <pc:chgData name="Vibhu HSV" userId="6c7e97120379e309" providerId="LiveId" clId="{3F6EE747-1D6B-41A7-BC47-30BDB16D2A3C}" dt="2025-05-10T14:39:59.951" v="650" actId="14100"/>
        <pc:sldMkLst>
          <pc:docMk/>
          <pc:sldMk cId="2816967916" sldId="265"/>
        </pc:sldMkLst>
        <pc:spChg chg="mod">
          <ac:chgData name="Vibhu HSV" userId="6c7e97120379e309" providerId="LiveId" clId="{3F6EE747-1D6B-41A7-BC47-30BDB16D2A3C}" dt="2025-05-10T14:39:13.025" v="640" actId="1076"/>
          <ac:spMkLst>
            <pc:docMk/>
            <pc:sldMk cId="2816967916" sldId="265"/>
            <ac:spMk id="2" creationId="{1246970D-D4A6-BFFA-D061-DF89B8829EB7}"/>
          </ac:spMkLst>
        </pc:spChg>
        <pc:spChg chg="del">
          <ac:chgData name="Vibhu HSV" userId="6c7e97120379e309" providerId="LiveId" clId="{3F6EE747-1D6B-41A7-BC47-30BDB16D2A3C}" dt="2025-05-10T14:39:21.973" v="641"/>
          <ac:spMkLst>
            <pc:docMk/>
            <pc:sldMk cId="2816967916" sldId="265"/>
            <ac:spMk id="3" creationId="{7318E188-C206-2064-AEC5-6918D6EA6E39}"/>
          </ac:spMkLst>
        </pc:spChg>
        <pc:picChg chg="add mod">
          <ac:chgData name="Vibhu HSV" userId="6c7e97120379e309" providerId="LiveId" clId="{3F6EE747-1D6B-41A7-BC47-30BDB16D2A3C}" dt="2025-05-10T14:39:54.132" v="648" actId="14100"/>
          <ac:picMkLst>
            <pc:docMk/>
            <pc:sldMk cId="2816967916" sldId="265"/>
            <ac:picMk id="5" creationId="{D6DDCD3B-6BF1-0A76-428D-B6A51A469C11}"/>
          </ac:picMkLst>
        </pc:picChg>
        <pc:picChg chg="add mod">
          <ac:chgData name="Vibhu HSV" userId="6c7e97120379e309" providerId="LiveId" clId="{3F6EE747-1D6B-41A7-BC47-30BDB16D2A3C}" dt="2025-05-10T14:39:59.951" v="650" actId="14100"/>
          <ac:picMkLst>
            <pc:docMk/>
            <pc:sldMk cId="2816967916" sldId="265"/>
            <ac:picMk id="7" creationId="{B1A30F24-2332-D537-E845-99AAEEA8657B}"/>
          </ac:picMkLst>
        </pc:picChg>
      </pc:sldChg>
      <pc:sldChg chg="modSp new mod">
        <pc:chgData name="Vibhu HSV" userId="6c7e97120379e309" providerId="LiveId" clId="{3F6EE747-1D6B-41A7-BC47-30BDB16D2A3C}" dt="2025-05-10T14:44:30.024" v="679" actId="123"/>
        <pc:sldMkLst>
          <pc:docMk/>
          <pc:sldMk cId="2533574142" sldId="266"/>
        </pc:sldMkLst>
        <pc:spChg chg="mod">
          <ac:chgData name="Vibhu HSV" userId="6c7e97120379e309" providerId="LiveId" clId="{3F6EE747-1D6B-41A7-BC47-30BDB16D2A3C}" dt="2025-05-10T14:43:41.026" v="666" actId="1076"/>
          <ac:spMkLst>
            <pc:docMk/>
            <pc:sldMk cId="2533574142" sldId="266"/>
            <ac:spMk id="2" creationId="{BB54C466-8AE0-22F6-D846-726404E83D26}"/>
          </ac:spMkLst>
        </pc:spChg>
        <pc:spChg chg="mod">
          <ac:chgData name="Vibhu HSV" userId="6c7e97120379e309" providerId="LiveId" clId="{3F6EE747-1D6B-41A7-BC47-30BDB16D2A3C}" dt="2025-05-10T14:44:30.024" v="679" actId="123"/>
          <ac:spMkLst>
            <pc:docMk/>
            <pc:sldMk cId="2533574142" sldId="266"/>
            <ac:spMk id="3" creationId="{8FC11D5C-4AEE-C984-78CC-DD63B46D3C82}"/>
          </ac:spMkLst>
        </pc:spChg>
      </pc:sldChg>
      <pc:sldChg chg="delSp modSp new mod">
        <pc:chgData name="Vibhu HSV" userId="6c7e97120379e309" providerId="LiveId" clId="{3F6EE747-1D6B-41A7-BC47-30BDB16D2A3C}" dt="2025-05-10T14:45:40.966" v="699" actId="1076"/>
        <pc:sldMkLst>
          <pc:docMk/>
          <pc:sldMk cId="3995868371" sldId="267"/>
        </pc:sldMkLst>
        <pc:spChg chg="mod">
          <ac:chgData name="Vibhu HSV" userId="6c7e97120379e309" providerId="LiveId" clId="{3F6EE747-1D6B-41A7-BC47-30BDB16D2A3C}" dt="2025-05-10T14:45:40.966" v="699" actId="1076"/>
          <ac:spMkLst>
            <pc:docMk/>
            <pc:sldMk cId="3995868371" sldId="267"/>
            <ac:spMk id="2" creationId="{218C5F12-E396-C9D1-F909-72B4D2FA9FF5}"/>
          </ac:spMkLst>
        </pc:spChg>
        <pc:spChg chg="del">
          <ac:chgData name="Vibhu HSV" userId="6c7e97120379e309" providerId="LiveId" clId="{3F6EE747-1D6B-41A7-BC47-30BDB16D2A3C}" dt="2025-05-10T14:45:36.224" v="698" actId="21"/>
          <ac:spMkLst>
            <pc:docMk/>
            <pc:sldMk cId="3995868371" sldId="267"/>
            <ac:spMk id="3" creationId="{EE0AE428-C9AC-112F-926D-5F9C8EE38D9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388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167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8276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6183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08435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780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9642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868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6051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50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827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1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3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74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80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84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28BE7-11B6-4AD2-A3C5-E8736971AE78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EC962C1-71E3-482F-BD15-C8920655091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944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nchiuniv.ac.i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8CCE70-7757-4338-B6C7-242DC12CF6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36" y="178888"/>
            <a:ext cx="1335693" cy="1335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25AF68F-EC53-D85D-2103-EDCA72CC7465}"/>
              </a:ext>
            </a:extLst>
          </p:cNvPr>
          <p:cNvSpPr txBox="1"/>
          <p:nvPr/>
        </p:nvSpPr>
        <p:spPr>
          <a:xfrm>
            <a:off x="1651000" y="178888"/>
            <a:ext cx="9371227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2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SRI CHANDRASEKHARENDRA SARASWATHI VISWA MAHAVIDHYALAYA</a:t>
            </a:r>
          </a:p>
          <a:p>
            <a:pPr algn="ctr"/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(Deemed to be university u/s 3 of UGC act 1956)</a:t>
            </a:r>
            <a:b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(Accredited with “A” by NAAC)</a:t>
            </a:r>
            <a:b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Enathur, Kanchipuram – 631561. Tamilnadu</a:t>
            </a:r>
            <a:br>
              <a:rPr lang="en-US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000" b="1" i="0" u="sng" strike="noStrike" cap="none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www.kanchiuniv.ac.in</a:t>
            </a:r>
            <a:endParaRPr lang="en-US" sz="1000" b="1" i="0" u="sng" strike="noStrike" cap="none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/>
            <a:endParaRPr lang="en-US" sz="1400" b="1" u="sng" dirty="0">
              <a:solidFill>
                <a:schemeClr val="hlink"/>
              </a:solidFill>
              <a:latin typeface="Arial"/>
              <a:ea typeface="Calibri"/>
              <a:cs typeface="Arial"/>
              <a:sym typeface="Arial"/>
            </a:endParaRPr>
          </a:p>
          <a:p>
            <a:pPr algn="ctr"/>
            <a:r>
              <a:rPr lang="en-US" b="1" u="sng" dirty="0">
                <a:solidFill>
                  <a:srgbClr val="002060"/>
                </a:solidFill>
                <a:latin typeface="Arial"/>
                <a:ea typeface="Calibri"/>
                <a:cs typeface="Arial"/>
                <a:sym typeface="Arial"/>
              </a:rPr>
              <a:t>DEPARTMENT  OF  COMPUTER  SCIENCE AND ENGINEERING</a:t>
            </a:r>
            <a:br>
              <a:rPr lang="en-US" b="1" i="0" u="none" strike="noStrike" cap="none" dirty="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EF4681C-2343-646D-BB98-175BD6D9DA6C}"/>
              </a:ext>
            </a:extLst>
          </p:cNvPr>
          <p:cNvSpPr txBox="1">
            <a:spLocks/>
          </p:cNvSpPr>
          <p:nvPr/>
        </p:nvSpPr>
        <p:spPr>
          <a:xfrm>
            <a:off x="346647" y="2054940"/>
            <a:ext cx="11845353" cy="435569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cap="none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Cloud </a:t>
            </a:r>
            <a:r>
              <a:rPr lang="en-IN" sz="2800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Computing</a:t>
            </a:r>
            <a:endParaRPr lang="en-US" sz="1800" cap="none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algn="ctr"/>
            <a:endParaRPr lang="en-US" sz="1000" b="0" i="0" u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  <a:p>
            <a:pPr algn="ctr"/>
            <a:r>
              <a:rPr lang="en-US" sz="3000" b="0" i="0" u="none" dirty="0">
                <a:solidFill>
                  <a:schemeClr val="tx1"/>
                </a:solidFill>
                <a:latin typeface="+mn-lt"/>
                <a:ea typeface="Arial"/>
                <a:cs typeface="Arial" panose="020B0604020202020204" pitchFamily="34" charset="0"/>
                <a:sym typeface="Arial"/>
              </a:rPr>
              <a:t>Cloud </a:t>
            </a:r>
            <a:r>
              <a:rPr lang="en-IN" sz="3000" b="0" i="0" u="none" dirty="0">
                <a:solidFill>
                  <a:schemeClr val="tx1"/>
                </a:solidFill>
                <a:latin typeface="+mn-lt"/>
                <a:ea typeface="Arial"/>
                <a:cs typeface="Arial" panose="020B0604020202020204" pitchFamily="34" charset="0"/>
                <a:sym typeface="Arial"/>
              </a:rPr>
              <a:t>Architecture </a:t>
            </a:r>
          </a:p>
          <a:p>
            <a:pPr algn="ctr"/>
            <a:endParaRPr lang="en-US" sz="3000" b="0" i="0" u="none" dirty="0">
              <a:solidFill>
                <a:schemeClr val="tx1"/>
              </a:solidFill>
              <a:latin typeface="+mn-lt"/>
              <a:ea typeface="Arial"/>
              <a:cs typeface="Arial" panose="020B0604020202020204" pitchFamily="34" charset="0"/>
              <a:sym typeface="Arial"/>
            </a:endParaRPr>
          </a:p>
          <a:p>
            <a:pPr algn="ctr"/>
            <a:r>
              <a:rPr lang="en-IN" sz="2400" b="1" dirty="0">
                <a:solidFill>
                  <a:schemeClr val="tx1"/>
                </a:solidFill>
                <a:latin typeface="+mn-lt"/>
                <a:ea typeface="Arial"/>
                <a:cs typeface="Arial" panose="020B0604020202020204" pitchFamily="34" charset="0"/>
                <a:sym typeface="Arial"/>
              </a:rPr>
              <a:t>Presented  by:</a:t>
            </a:r>
          </a:p>
          <a:p>
            <a:pPr algn="ctr"/>
            <a:endParaRPr lang="en-US" sz="2400" b="1" i="0" u="none" dirty="0">
              <a:solidFill>
                <a:schemeClr val="tx1"/>
              </a:solidFill>
              <a:latin typeface="+mn-lt"/>
              <a:ea typeface="Arial"/>
              <a:cs typeface="Arial" panose="020B0604020202020204" pitchFamily="34" charset="0"/>
              <a:sym typeface="Arial"/>
            </a:endParaRPr>
          </a:p>
          <a:p>
            <a:pPr algn="ctr"/>
            <a:r>
              <a:rPr lang="en-IN" sz="2400" b="0" i="0" u="none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G</a:t>
            </a:r>
            <a:r>
              <a:rPr lang="en-IN" sz="2400" cap="none" dirty="0">
                <a:solidFill>
                  <a:schemeClr val="tx1"/>
                </a:solidFill>
                <a:latin typeface="+mn-lt"/>
                <a:ea typeface="Arial"/>
                <a:cs typeface="Arial"/>
                <a:sym typeface="Arial"/>
              </a:rPr>
              <a:t>HIRIDHARAN </a:t>
            </a:r>
            <a:r>
              <a:rPr lang="en-IN" sz="24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s – 11229A013</a:t>
            </a:r>
          </a:p>
          <a:p>
            <a:pPr algn="ctr"/>
            <a:r>
              <a:rPr lang="en-IN" sz="2400" b="0" i="0" u="none" cap="none" dirty="0">
                <a:solidFill>
                  <a:schemeClr val="tx1"/>
                </a:solidFill>
                <a:latin typeface="+mn-lt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MEYRINA D – 11229A026</a:t>
            </a:r>
            <a:endParaRPr lang="en-US" sz="2400" b="0" i="0" u="none" cap="none" dirty="0">
              <a:solidFill>
                <a:schemeClr val="tx1"/>
              </a:solidFill>
              <a:latin typeface="+mn-lt"/>
              <a:ea typeface="Arial"/>
              <a:cs typeface="Arial"/>
              <a:sym typeface="Arial"/>
            </a:endParaRPr>
          </a:p>
          <a:p>
            <a:pPr algn="ctr"/>
            <a:r>
              <a:rPr lang="en-IN" sz="24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Vibhu </a:t>
            </a:r>
            <a:r>
              <a:rPr lang="en-IN" sz="2400" dirty="0" err="1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shreesh</a:t>
            </a:r>
            <a:r>
              <a:rPr lang="en-IN" sz="2400" dirty="0"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Arial" panose="020B0604020202020204" pitchFamily="34" charset="0"/>
                <a:sym typeface="Arial"/>
              </a:rPr>
              <a:t> h s - 11229a050</a:t>
            </a:r>
            <a:endParaRPr lang="en-US" sz="2400" cap="none" dirty="0">
              <a:solidFill>
                <a:schemeClr val="tx1"/>
              </a:solidFill>
              <a:latin typeface="+mn-lt"/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08090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4C466-8AE0-22F6-D846-726404E83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2411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11D5C-4AEE-C984-78CC-DD63B46D3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5" y="1995948"/>
            <a:ext cx="9902915" cy="4473678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This architecture ensures secure, scalable, and highly available cloud infrastructure by separating public and private subnets with Bastion, NAT, and load balancers.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It supports centralized logging, monitoring, and alerting via CloudWatch, S3, and SNS for better visibility and management.</a:t>
            </a:r>
          </a:p>
          <a:p>
            <a:pPr marL="0" indent="0" algn="just">
              <a:buNone/>
            </a:pPr>
            <a:endParaRPr lang="en-US" sz="2400" dirty="0"/>
          </a:p>
          <a:p>
            <a:pPr algn="just"/>
            <a:r>
              <a:rPr lang="en-US" sz="2400" dirty="0"/>
              <a:t>The setup enhances data security with private MySQL access, IAM roles, and shared EFS storage across instances.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533574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5F12-E396-C9D1-F909-72B4D2FA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2788555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95868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7794F-1E5E-4493-F14C-DD4A5B824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284" y="545452"/>
            <a:ext cx="9471256" cy="1280890"/>
          </a:xfrm>
        </p:spPr>
        <p:txBody>
          <a:bodyPr>
            <a:noAutofit/>
          </a:bodyPr>
          <a:lstStyle/>
          <a:p>
            <a:r>
              <a:rPr lang="en-IN" sz="5400" dirty="0"/>
              <a:t>What is Cloud Architecture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CC14-9EAC-ECC5-C649-7CB3BDFC3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299" y="1936954"/>
            <a:ext cx="9826113" cy="4375593"/>
          </a:xfrm>
        </p:spPr>
        <p:txBody>
          <a:bodyPr>
            <a:norm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Cloud architecture</a:t>
            </a:r>
            <a:r>
              <a:rPr lang="en-US" sz="2400" dirty="0"/>
              <a:t> refers to the design and structure of computing systems that are built using cloud computing technologies.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 defines how various components and services like storage, servers, databases, networking, security, and applications interact and work together in a </a:t>
            </a:r>
            <a:r>
              <a:rPr lang="en-US" sz="2400" b="1" dirty="0"/>
              <a:t>cloud environment</a:t>
            </a:r>
            <a:r>
              <a:rPr lang="en-US" sz="2400" dirty="0"/>
              <a:t>, such as AWS, Azure, or Google Cloud.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It's essentially the blueprint for building a cloud environment and ensures resources are scalable, performant, and seamlessly integrated.</a:t>
            </a:r>
          </a:p>
          <a:p>
            <a:pPr algn="just"/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446999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A11F5-7E99-FBFD-C340-67AA2A471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06123"/>
            <a:ext cx="8911687" cy="1280890"/>
          </a:xfrm>
        </p:spPr>
        <p:txBody>
          <a:bodyPr/>
          <a:lstStyle/>
          <a:p>
            <a:pPr algn="ctr"/>
            <a:r>
              <a:rPr lang="en-IN" dirty="0"/>
              <a:t>Project Scope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253D8-E340-DDFD-0ABA-D25E7F7F8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134" y="1787013"/>
            <a:ext cx="8915400" cy="440731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3200" dirty="0"/>
              <a:t>Host a reliable and scalable web application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Ensure secure communication and failover readiness</a:t>
            </a:r>
          </a:p>
          <a:p>
            <a:pPr marL="0" indent="0" algn="just">
              <a:buNone/>
            </a:pPr>
            <a:endParaRPr lang="en-US" sz="3200" dirty="0"/>
          </a:p>
          <a:p>
            <a:pPr algn="just"/>
            <a:r>
              <a:rPr lang="en-US" sz="3200" dirty="0"/>
              <a:t>Monitor performance and manage resources effectively</a:t>
            </a:r>
          </a:p>
        </p:txBody>
      </p:sp>
    </p:spTree>
    <p:extLst>
      <p:ext uri="{BB962C8B-B14F-4D97-AF65-F5344CB8AC3E}">
        <p14:creationId xmlns:p14="http://schemas.microsoft.com/office/powerpoint/2010/main" val="372357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omputer&#10;&#10;AI-generated content may be incorrect.">
            <a:extLst>
              <a:ext uri="{FF2B5EF4-FFF2-40B4-BE49-F238E27FC236}">
                <a16:creationId xmlns:a16="http://schemas.microsoft.com/office/drawing/2014/main" id="{9CD81F39-9A78-B784-3FAB-CCE033EA0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178" y="1483359"/>
            <a:ext cx="11172822" cy="5035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4D620C-2C94-CF0F-01BC-47C9E3FD2B49}"/>
              </a:ext>
            </a:extLst>
          </p:cNvPr>
          <p:cNvSpPr txBox="1"/>
          <p:nvPr/>
        </p:nvSpPr>
        <p:spPr>
          <a:xfrm>
            <a:off x="1578077" y="623354"/>
            <a:ext cx="903584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 VPC - Public &amp; Private Subnets</a:t>
            </a:r>
          </a:p>
        </p:txBody>
      </p:sp>
    </p:spTree>
    <p:extLst>
      <p:ext uri="{BB962C8B-B14F-4D97-AF65-F5344CB8AC3E}">
        <p14:creationId xmlns:p14="http://schemas.microsoft.com/office/powerpoint/2010/main" val="1008335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51DB07-A77E-2724-7E1B-E9851CA47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59" y="1524000"/>
            <a:ext cx="11529905" cy="502964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B3B993-4A27-9DFA-B445-3E961E154461}"/>
              </a:ext>
            </a:extLst>
          </p:cNvPr>
          <p:cNvSpPr txBox="1"/>
          <p:nvPr/>
        </p:nvSpPr>
        <p:spPr>
          <a:xfrm>
            <a:off x="4673286" y="582250"/>
            <a:ext cx="30132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/>
              <a:t>  Gateways</a:t>
            </a:r>
          </a:p>
        </p:txBody>
      </p:sp>
    </p:spTree>
    <p:extLst>
      <p:ext uri="{BB962C8B-B14F-4D97-AF65-F5344CB8AC3E}">
        <p14:creationId xmlns:p14="http://schemas.microsoft.com/office/powerpoint/2010/main" val="2074057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03CF92-A36F-B0A7-B10D-6C9A54097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10" y="1543665"/>
            <a:ext cx="11106105" cy="508327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95FB963-1EF9-BB28-2BB6-1F86F0ED7B5D}"/>
              </a:ext>
            </a:extLst>
          </p:cNvPr>
          <p:cNvSpPr txBox="1"/>
          <p:nvPr/>
        </p:nvSpPr>
        <p:spPr>
          <a:xfrm>
            <a:off x="3138662" y="592083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IAM &amp; S3 Buckets</a:t>
            </a:r>
          </a:p>
        </p:txBody>
      </p:sp>
    </p:spTree>
    <p:extLst>
      <p:ext uri="{BB962C8B-B14F-4D97-AF65-F5344CB8AC3E}">
        <p14:creationId xmlns:p14="http://schemas.microsoft.com/office/powerpoint/2010/main" val="3117911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1CB98107-D8A9-8F80-3AE7-98DE007F97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2" y="1539875"/>
            <a:ext cx="11539561" cy="50955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F27166-8240-EE3A-392B-87BDCF4F1855}"/>
              </a:ext>
            </a:extLst>
          </p:cNvPr>
          <p:cNvSpPr txBox="1"/>
          <p:nvPr/>
        </p:nvSpPr>
        <p:spPr>
          <a:xfrm>
            <a:off x="3048000" y="724287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/>
              <a:t>EFS &amp; NACL</a:t>
            </a:r>
          </a:p>
        </p:txBody>
      </p:sp>
    </p:spTree>
    <p:extLst>
      <p:ext uri="{BB962C8B-B14F-4D97-AF65-F5344CB8AC3E}">
        <p14:creationId xmlns:p14="http://schemas.microsoft.com/office/powerpoint/2010/main" val="2155651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96BB7-EA2E-5B4A-1C55-937E4B65C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594613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End - To - End Infrastructure</a:t>
            </a:r>
          </a:p>
        </p:txBody>
      </p:sp>
      <p:pic>
        <p:nvPicPr>
          <p:cNvPr id="9" name="Content Placeholder 8" descr="A diagram of a diagram&#10;&#10;AI-generated content may be incorrect.">
            <a:extLst>
              <a:ext uri="{FF2B5EF4-FFF2-40B4-BE49-F238E27FC236}">
                <a16:creationId xmlns:a16="http://schemas.microsoft.com/office/drawing/2014/main" id="{E2D26D42-3BEA-1BDB-6D53-CE9CEB97B2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73" y="1641987"/>
            <a:ext cx="11454995" cy="4798142"/>
          </a:xfrm>
        </p:spPr>
      </p:pic>
    </p:spTree>
    <p:extLst>
      <p:ext uri="{BB962C8B-B14F-4D97-AF65-F5344CB8AC3E}">
        <p14:creationId xmlns:p14="http://schemas.microsoft.com/office/powerpoint/2010/main" val="2152102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6970D-D4A6-BFFA-D061-DF89B8829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94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/>
              <a:t>Security and Components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DDCD3B-6BF1-0A76-428D-B6A51A469C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222" y="1985732"/>
            <a:ext cx="4826211" cy="267268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A30F24-2332-D537-E845-99AAEEA86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820" y="1985732"/>
            <a:ext cx="4343110" cy="2672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96791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104</TotalTime>
  <Words>276</Words>
  <Application>Microsoft Office PowerPoint</Application>
  <PresentationFormat>Widescreen</PresentationFormat>
  <Paragraphs>36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Century Gothic</vt:lpstr>
      <vt:lpstr>Wingdings 3</vt:lpstr>
      <vt:lpstr>Wisp</vt:lpstr>
      <vt:lpstr>PowerPoint Presentation</vt:lpstr>
      <vt:lpstr>What is Cloud Architecture </vt:lpstr>
      <vt:lpstr>Project Scope &amp; Objectives</vt:lpstr>
      <vt:lpstr>PowerPoint Presentation</vt:lpstr>
      <vt:lpstr>PowerPoint Presentation</vt:lpstr>
      <vt:lpstr>PowerPoint Presentation</vt:lpstr>
      <vt:lpstr>PowerPoint Presentation</vt:lpstr>
      <vt:lpstr>End - To - End Infrastructure</vt:lpstr>
      <vt:lpstr>Security and Components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Vibhu HSV</dc:creator>
  <cp:lastModifiedBy>Vibhu HSV</cp:lastModifiedBy>
  <cp:revision>1</cp:revision>
  <dcterms:created xsi:type="dcterms:W3CDTF">2025-05-10T13:01:22Z</dcterms:created>
  <dcterms:modified xsi:type="dcterms:W3CDTF">2025-05-10T14:45:44Z</dcterms:modified>
</cp:coreProperties>
</file>