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982A-8145-4889-AC8F-F9C4380705EA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31E-0AAC-47D4-95F2-C9315E4923C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982A-8145-4889-AC8F-F9C4380705EA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31E-0AAC-47D4-95F2-C9315E4923C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982A-8145-4889-AC8F-F9C4380705EA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31E-0AAC-47D4-95F2-C9315E4923C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982A-8145-4889-AC8F-F9C4380705EA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31E-0AAC-47D4-95F2-C9315E4923C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982A-8145-4889-AC8F-F9C4380705EA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38AE31E-0AAC-47D4-95F2-C9315E4923C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982A-8145-4889-AC8F-F9C4380705EA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31E-0AAC-47D4-95F2-C9315E4923C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982A-8145-4889-AC8F-F9C4380705EA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31E-0AAC-47D4-95F2-C9315E4923C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982A-8145-4889-AC8F-F9C4380705EA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31E-0AAC-47D4-95F2-C9315E4923C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982A-8145-4889-AC8F-F9C4380705EA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31E-0AAC-47D4-95F2-C9315E4923C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982A-8145-4889-AC8F-F9C4380705EA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31E-0AAC-47D4-95F2-C9315E4923C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982A-8145-4889-AC8F-F9C4380705EA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31E-0AAC-47D4-95F2-C9315E4923C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3B982A-8145-4889-AC8F-F9C4380705EA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38AE31E-0AAC-47D4-95F2-C9315E4923CB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2030" y="260648"/>
            <a:ext cx="8229600" cy="2939752"/>
          </a:xfrm>
        </p:spPr>
        <p:txBody>
          <a:bodyPr>
            <a:noAutofit/>
          </a:bodyPr>
          <a:lstStyle/>
          <a:p>
            <a:r>
              <a:rPr lang="fr-FR" sz="7200" cap="none" dirty="0" smtClean="0"/>
              <a:t>BIENVENUE SUR </a:t>
            </a:r>
            <a:r>
              <a:rPr lang="fr-FR" sz="7200" cap="none" dirty="0" err="1" smtClean="0">
                <a:solidFill>
                  <a:srgbClr val="FF0000"/>
                </a:solidFill>
              </a:rPr>
              <a:t>OrgaEvent</a:t>
            </a:r>
            <a:endParaRPr lang="fr-FR" sz="7200" cap="non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008112"/>
          </a:xfrm>
        </p:spPr>
        <p:txBody>
          <a:bodyPr>
            <a:normAutofit/>
          </a:bodyPr>
          <a:lstStyle/>
          <a:p>
            <a:r>
              <a:rPr lang="fr-FR" sz="4800" dirty="0" smtClean="0">
                <a:solidFill>
                  <a:schemeClr val="accent1">
                    <a:lumMod val="75000"/>
                  </a:schemeClr>
                </a:solidFill>
              </a:rPr>
              <a:t>Qu’est ce que c’est???</a:t>
            </a:r>
            <a:endParaRPr lang="fr-F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/>
          <a:lstStyle/>
          <a:p>
            <a:r>
              <a:rPr lang="fr-FR" dirty="0" smtClean="0"/>
              <a:t>Dans ce contenu de page on retrouve des boutons avec style et effet au survole de la souris.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Des images pour illustrer le texte.</a:t>
            </a:r>
            <a:endParaRPr lang="fr-FR" dirty="0"/>
          </a:p>
        </p:txBody>
      </p:sp>
      <p:pic>
        <p:nvPicPr>
          <p:cNvPr id="4" name="Image 3" descr="bt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700808"/>
            <a:ext cx="3677163" cy="990738"/>
          </a:xfrm>
          <a:prstGeom prst="rect">
            <a:avLst/>
          </a:prstGeom>
        </p:spPr>
      </p:pic>
      <p:pic>
        <p:nvPicPr>
          <p:cNvPr id="5" name="Image 4" descr="ho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484784"/>
            <a:ext cx="2972215" cy="1419423"/>
          </a:xfrm>
          <a:prstGeom prst="rect">
            <a:avLst/>
          </a:prstGeom>
        </p:spPr>
      </p:pic>
      <p:pic>
        <p:nvPicPr>
          <p:cNvPr id="6" name="Image 5" descr="anim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4077072"/>
            <a:ext cx="6228184" cy="24928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 de page (</a:t>
            </a:r>
            <a:r>
              <a:rPr lang="fr-FR" dirty="0" err="1" smtClean="0"/>
              <a:t>footer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chaque page nous avons un bas de page constitué d’un espace réseaux sociaux, des adresse du site et d’un espace de navigation.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Toutes les pages sont configurées pareils.</a:t>
            </a:r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>
          <a:blip r:embed="rId2" cstate="print"/>
          <a:srcRect t="73094"/>
          <a:stretch>
            <a:fillRect/>
          </a:stretch>
        </p:blipFill>
        <p:spPr>
          <a:xfrm>
            <a:off x="0" y="2996952"/>
            <a:ext cx="9143999" cy="1440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62274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NOTRE SITE D’ORGANISATION D’ÉVÈNEMENT</a:t>
            </a:r>
            <a:endParaRPr lang="fr-FR" dirty="0"/>
          </a:p>
        </p:txBody>
      </p:sp>
      <p:pic>
        <p:nvPicPr>
          <p:cNvPr id="4" name="Espace réservé du contenu 3" descr="acceuilOrganEv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00808"/>
            <a:ext cx="9144000" cy="515719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ce projet?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Cette idée n’est venu en particulier parce que je suis tombé sous le charme d’une agence de tel type qui a été à mon domicile pour un anniversaire privée commandé par mes frères à  l’extérieure du pays.</a:t>
            </a:r>
          </a:p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Delà j’ai fait un tour sur des sites d’organisation d’évènement et je me suis dis pourquoi en concevoir un juste pour le chalenge de la beauté du design.</a:t>
            </a:r>
          </a:p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Et voilà… Nous y sommes.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Parlons de mon site!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Jai opté pour un site très simple, facile de navigation  et avec beaucoup de couleur et d’effets visuel.</a:t>
            </a:r>
          </a:p>
          <a:p>
            <a:r>
              <a:rPr lang="fr-FR" dirty="0" smtClean="0"/>
              <a:t>En  navigant dans ce site vous s’y retrouverez </a:t>
            </a:r>
          </a:p>
          <a:p>
            <a:r>
              <a:rPr lang="fr-FR" dirty="0" smtClean="0"/>
              <a:t>- Une barre de navigation qui vous permet d’aller de part et d’autre dans le site :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Simple de style mais qui vous montre à chaque fois où vous êtes. et où vous pouvez aller.</a:t>
            </a:r>
            <a:endParaRPr lang="fr-FR" dirty="0"/>
          </a:p>
        </p:txBody>
      </p:sp>
      <p:pic>
        <p:nvPicPr>
          <p:cNvPr id="4" name="Image 3" descr="nav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509120"/>
            <a:ext cx="9144000" cy="602901"/>
          </a:xfrm>
          <a:prstGeom prst="rect">
            <a:avLst/>
          </a:prstGeom>
        </p:spPr>
      </p:pic>
      <p:pic>
        <p:nvPicPr>
          <p:cNvPr id="5" name="Image 4" descr="navba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242993"/>
            <a:ext cx="9144000" cy="6150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88640"/>
            <a:ext cx="8712968" cy="6336704"/>
          </a:xfrm>
        </p:spPr>
        <p:txBody>
          <a:bodyPr/>
          <a:lstStyle/>
          <a:p>
            <a:r>
              <a:rPr lang="fr-FR" dirty="0" smtClean="0"/>
              <a:t>- Un effet vidéo  qui nous accueil au début de notre page d’accueil pour faire que nous belle et bien sur un site évènementiel.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Un bout d’espace </a:t>
            </a:r>
            <a:r>
              <a:rPr lang="fr-FR" dirty="0" err="1" smtClean="0"/>
              <a:t>promotionel</a:t>
            </a:r>
            <a:r>
              <a:rPr lang="fr-FR" dirty="0" smtClean="0"/>
              <a:t> pour encourager les </a:t>
            </a:r>
            <a:r>
              <a:rPr lang="fr-FR" dirty="0" err="1" smtClean="0"/>
              <a:t>nouneaux</a:t>
            </a:r>
            <a:r>
              <a:rPr lang="fr-FR" dirty="0" smtClean="0"/>
              <a:t> clients à </a:t>
            </a:r>
            <a:r>
              <a:rPr lang="fr-FR" dirty="0" err="1" smtClean="0"/>
              <a:t>debuter</a:t>
            </a:r>
            <a:r>
              <a:rPr lang="fr-FR" dirty="0" smtClean="0"/>
              <a:t> avec nous.</a:t>
            </a:r>
            <a:endParaRPr lang="fr-FR" dirty="0"/>
          </a:p>
        </p:txBody>
      </p:sp>
      <p:pic>
        <p:nvPicPr>
          <p:cNvPr id="4" name="Image 3" descr="acceuilOrganEv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14237"/>
            <a:ext cx="9144000" cy="3182915"/>
          </a:xfrm>
          <a:prstGeom prst="rect">
            <a:avLst/>
          </a:prstGeom>
        </p:spPr>
      </p:pic>
      <p:pic>
        <p:nvPicPr>
          <p:cNvPr id="5" name="Image 4" descr="prom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5973096"/>
            <a:ext cx="9144000" cy="8849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fr-FR" dirty="0" smtClean="0"/>
              <a:t>Cette ensemble ci-dessus cité est ce qui constitue l’entête de ma page web, contenant :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htm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2031" y="1196752"/>
            <a:ext cx="6501969" cy="2592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1844824"/>
            <a:ext cx="24837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all" spc="0" dirty="0" smtClean="0">
                <a:ln w="90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HTML</a:t>
            </a:r>
            <a:endParaRPr lang="fr-FR" sz="5400" b="1" cap="all" spc="0" dirty="0">
              <a:ln w="9000" cmpd="sng">
                <a:solidFill>
                  <a:srgbClr val="FFC000"/>
                </a:solidFill>
                <a:prstDash val="solid"/>
              </a:ln>
              <a:gradFill>
                <a:gsLst>
                  <a:gs pos="0">
                    <a:srgbClr val="FFC000"/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" name="Image 5" descr="cs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4005064"/>
            <a:ext cx="6516216" cy="24860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1560" y="4437112"/>
            <a:ext cx="1531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/>
                <a:solidFill>
                  <a:schemeClr val="accent3"/>
                </a:solidFill>
                <a:effectLst/>
              </a:rPr>
              <a:t>CSS</a:t>
            </a:r>
            <a:endParaRPr lang="fr-F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j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5856" y="188640"/>
            <a:ext cx="5668166" cy="1752845"/>
          </a:xfrm>
        </p:spPr>
      </p:pic>
      <p:sp>
        <p:nvSpPr>
          <p:cNvPr id="5" name="Rectangle 4"/>
          <p:cNvSpPr/>
          <p:nvPr/>
        </p:nvSpPr>
        <p:spPr>
          <a:xfrm>
            <a:off x="1" y="476672"/>
            <a:ext cx="32758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JS</a:t>
            </a:r>
            <a:endParaRPr lang="fr-F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9" name="Image 8" descr="jspop-u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916832"/>
            <a:ext cx="7249537" cy="4941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responsiv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72816"/>
            <a:ext cx="5328592" cy="4708525"/>
          </a:xfrm>
          <a:prstGeom prst="rect">
            <a:avLst/>
          </a:prstGeom>
        </p:spPr>
      </p:pic>
      <p:pic>
        <p:nvPicPr>
          <p:cNvPr id="5" name="Image 4" descr="resp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1844824"/>
            <a:ext cx="5364088" cy="46085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7744" y="0"/>
            <a:ext cx="39604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responsive</a:t>
            </a:r>
            <a:endParaRPr lang="fr-FR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DE MA 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 est face de manière a expliquer au visiteur ce qui est rendu comme service  sur le site.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4" name="Image 3" descr="anim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780928"/>
            <a:ext cx="7884368" cy="367240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66</TotalTime>
  <Words>311</Words>
  <Application>Microsoft Office PowerPoint</Application>
  <PresentationFormat>Affichage à l'écran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Apex</vt:lpstr>
      <vt:lpstr>BIENVENUE SUR OrgaEvent</vt:lpstr>
      <vt:lpstr>NOTRE SITE D’ORGANISATION D’ÉVÈNEMENT</vt:lpstr>
      <vt:lpstr>Pourquoi ce projet?</vt:lpstr>
      <vt:lpstr>Parlons de mon site!</vt:lpstr>
      <vt:lpstr>Diapositive 5</vt:lpstr>
      <vt:lpstr>Diapositive 6</vt:lpstr>
      <vt:lpstr>Diapositive 7</vt:lpstr>
      <vt:lpstr>Diapositive 8</vt:lpstr>
      <vt:lpstr>CONTENU DE MA PAGE</vt:lpstr>
      <vt:lpstr>Diapositive 10</vt:lpstr>
      <vt:lpstr>Bas de page (footer)</vt:lpstr>
      <vt:lpstr>MERCI POUR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 SUR OrgaEvent</dc:title>
  <dc:creator>S&amp;P</dc:creator>
  <cp:lastModifiedBy>S&amp;P</cp:lastModifiedBy>
  <cp:revision>7</cp:revision>
  <dcterms:created xsi:type="dcterms:W3CDTF">2023-05-25T12:18:15Z</dcterms:created>
  <dcterms:modified xsi:type="dcterms:W3CDTF">2023-05-25T13:25:09Z</dcterms:modified>
</cp:coreProperties>
</file>