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2f41482f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12f41482f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ff560a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ff560a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fff560a1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fff560a1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2f41482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12f41482f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ff560a1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ff560a1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12f41482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12f41482f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ff560a1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ff560a1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fff560a1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fff560a1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ff560a1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fff560a1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12f41482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12f41482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fff560a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fff560a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12f41482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12f41482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2f41482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2f41482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12f41482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12f41482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fff560a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fff560a1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12f41482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12f41482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fff560a1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fff560a1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fff560a1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fff560a1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ff560a1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fff560a1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fff560a1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fff560a1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fff560a1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fff560a1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fff560a1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fff560a1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fff560a1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fff560a1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12f41482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12f41482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2f41482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2f41482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2f41482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2f41482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2f41482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2f41482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ff560a1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ff560a1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fff560a1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fff560a1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7100" y="4565125"/>
            <a:ext cx="4915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285F4"/>
                </a:solidFill>
              </a:rPr>
              <a:t>Presentor By: Senghour Mey</a:t>
            </a:r>
            <a:endParaRPr sz="1900">
              <a:solidFill>
                <a:srgbClr val="4285F4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803925"/>
            <a:ext cx="91440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0" b="1" dirty="0">
                <a:solidFill>
                  <a:srgbClr val="0000FF"/>
                </a:solidFill>
              </a:rPr>
              <a:t>Explore Data Analysis Car Price Prediction</a:t>
            </a:r>
            <a:endParaRPr sz="308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car-price-prediction · GitHub Topics · GitHub">
            <a:extLst>
              <a:ext uri="{FF2B5EF4-FFF2-40B4-BE49-F238E27FC236}">
                <a16:creationId xmlns:a16="http://schemas.microsoft.com/office/drawing/2014/main" id="{F45DE0C8-C88B-03B1-D832-A6CFEE35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24" y="1112151"/>
            <a:ext cx="6454848" cy="32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110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Number of sale and Car type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25" y="781650"/>
            <a:ext cx="6372986" cy="4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Total Sales and Car type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50" y="540775"/>
            <a:ext cx="6434589" cy="42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36" y="862425"/>
            <a:ext cx="6587675" cy="36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title" idx="4294967295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44" name="Google Shape;14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75" y="637000"/>
            <a:ext cx="7338298" cy="44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 idx="4294967295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25" y="750575"/>
            <a:ext cx="7235874" cy="42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11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Number of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38" y="738025"/>
            <a:ext cx="71002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18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 sale prices by car Make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350" y="789425"/>
            <a:ext cx="5992776" cy="418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50" y="769200"/>
            <a:ext cx="2932150" cy="21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475" y="845400"/>
            <a:ext cx="2790118" cy="19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88" y="769200"/>
            <a:ext cx="2659812" cy="194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150" y="2918950"/>
            <a:ext cx="2849401" cy="20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2300" y="2987400"/>
            <a:ext cx="2659800" cy="19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4850" y="2987400"/>
            <a:ext cx="2790125" cy="19825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 the number of growth for each Car Make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0" y="0"/>
            <a:ext cx="3575675" cy="26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750" y="43600"/>
            <a:ext cx="3508109" cy="25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24" y="2595719"/>
            <a:ext cx="3282301" cy="244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0750" y="2591439"/>
            <a:ext cx="3374000" cy="244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77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Revenue Company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75" y="650300"/>
            <a:ext cx="7285229" cy="41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57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Intro. Dataset of Sale car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-7526"/>
          <a:stretch/>
        </p:blipFill>
        <p:spPr>
          <a:xfrm>
            <a:off x="-31100" y="2151850"/>
            <a:ext cx="9144000" cy="29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19550" y="800275"/>
            <a:ext cx="81039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sale car dataset has parameter such as: Date,Salesperson, Customer,Car Make, Car Year, Original manufacture sale, Car Tax rate, Gov Income, Profit Rate,Profit Income,Sale Price, Commission Rate, Commission Earned, Company Revenue.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 the year has drop revenue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5" y="727275"/>
            <a:ext cx="7645325" cy="42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126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Find the year has increase revenue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63" y="742775"/>
            <a:ext cx="8010475" cy="41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 Golden Month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75" y="487975"/>
            <a:ext cx="6293399" cy="41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380700" y="4716175"/>
            <a:ext cx="53709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FF"/>
                </a:solidFill>
              </a:rPr>
              <a:t>The Highest cars sold Month is August </a:t>
            </a:r>
            <a:endParaRPr sz="18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375" y="450500"/>
            <a:ext cx="6355599" cy="40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 Golden Year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404000" y="4622925"/>
            <a:ext cx="69321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FF"/>
                </a:solidFill>
              </a:rPr>
              <a:t>The highest cars sold Year is: 2009</a:t>
            </a:r>
            <a:endParaRPr sz="18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249525" y="476075"/>
            <a:ext cx="876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 b="1">
                <a:solidFill>
                  <a:srgbClr val="0000FF"/>
                </a:solidFill>
              </a:rPr>
              <a:t>Currently, we have average sold out car 651 per year with salesperson 30 people.</a:t>
            </a:r>
            <a:endParaRPr sz="1320" b="1">
              <a:solidFill>
                <a:srgbClr val="0000FF"/>
              </a:solidFill>
            </a:endParaRPr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216650" y="4708400"/>
            <a:ext cx="80328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900FF"/>
                </a:solidFill>
              </a:rPr>
              <a:t>Recommandation to recruit to increase salesperson from 30 to 131 to reach sale car 2851</a:t>
            </a:r>
            <a:endParaRPr sz="14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rgbClr val="9900FF"/>
              </a:solidFill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25" y="923125"/>
            <a:ext cx="6493374" cy="378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Predict target sale per year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Predict Company Revenue 2024 to 2045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00" y="572700"/>
            <a:ext cx="6406200" cy="39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411800" y="4710000"/>
            <a:ext cx="78396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FF"/>
                </a:solidFill>
              </a:rPr>
              <a:t>Revenue Growth rate 15.3% (1.1M) every year from 2024 to 2045</a:t>
            </a:r>
            <a:endParaRPr sz="18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00" y="740675"/>
            <a:ext cx="6633151" cy="39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Predict Company Revenue in Big picture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310800" y="4642525"/>
            <a:ext cx="78396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76" y="471300"/>
            <a:ext cx="5765049" cy="425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Recommandation best seller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380725" y="4654500"/>
            <a:ext cx="43200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Car with highest Demand is Toyota</a:t>
            </a:r>
            <a:endParaRPr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272850" y="157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Conclusion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>
            <a:off x="311700" y="846900"/>
            <a:ext cx="8520600" cy="3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Increase Toyota inventory to meet demand.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Maintain target sales of 2,831 cars annually.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Expand sales team reach to 131 members for better service.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Launch marketing campaigns with accessories and 3-year warranty, including lucky draw incentives.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Expand with new branches for wider market reach.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 balanced commission structure in 8% for salespersons to drive performance and profitability.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https://www.kaggle.com/datasets/suraj520/car-sales-data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 Customers has 12375.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Uniques Salesperson has 30.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 Car type has 10 cars.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Gov Tax Rate: 15%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Profit Rate after Tax: 25%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Commission rate from 0.01 to 0.15. Avg commission rate: 0.08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157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Intro. Dataset of Sale car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190625"/>
            <a:ext cx="58293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113100"/>
            <a:ext cx="37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Formula of car sale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86075" y="945900"/>
            <a:ext cx="54486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product from manufacturers sale price to final sale are difference. In this dataset was shown that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576250" y="1399400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Gov Tax 15%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536050" y="2192725"/>
            <a:ext cx="23322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Company 25%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576250" y="606075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Original Car price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576250" y="2986025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Final sale price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536200" y="3779350"/>
            <a:ext cx="23319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Exclude commission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6200" y="4572675"/>
            <a:ext cx="23319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Company Revenue</a:t>
            </a:r>
            <a:endParaRPr sz="2500">
              <a:solidFill>
                <a:schemeClr val="dk2"/>
              </a:solidFill>
            </a:endParaRPr>
          </a:p>
        </p:txBody>
      </p:sp>
      <p:cxnSp>
        <p:nvCxnSpPr>
          <p:cNvPr id="82" name="Google Shape;82;p16"/>
          <p:cNvCxnSpPr>
            <a:endCxn id="76" idx="0"/>
          </p:cNvCxnSpPr>
          <p:nvPr/>
        </p:nvCxnSpPr>
        <p:spPr>
          <a:xfrm flipH="1">
            <a:off x="7702150" y="1129100"/>
            <a:ext cx="3900" cy="270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7702150" y="1900763"/>
            <a:ext cx="3900" cy="270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/>
          <p:nvPr/>
        </p:nvCxnSpPr>
        <p:spPr>
          <a:xfrm flipH="1">
            <a:off x="7700200" y="2694063"/>
            <a:ext cx="3900" cy="270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6"/>
          <p:cNvCxnSpPr/>
          <p:nvPr/>
        </p:nvCxnSpPr>
        <p:spPr>
          <a:xfrm flipH="1">
            <a:off x="7700200" y="3487388"/>
            <a:ext cx="3900" cy="270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7702150" y="4259038"/>
            <a:ext cx="3900" cy="270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6"/>
          <p:cNvSpPr txBox="1"/>
          <p:nvPr/>
        </p:nvSpPr>
        <p:spPr>
          <a:xfrm>
            <a:off x="556025" y="1819775"/>
            <a:ext cx="54486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Formula Example: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Original car price: 10000$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Gov Tax(15%): 10000 x 0.15 = 1500$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 car after tax = 10000 + 1500 = 11500$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Company rate(25%) = 11500 x 0.25 = 2875$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sale price = 11500 + 2875 = 14375$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Commission rate(ex: 5%) = 14375 x 0.05 = 719$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Company Revenue = 14375 - 10000 - 719 = </a:t>
            </a:r>
            <a:r>
              <a:rPr lang="en" b="1">
                <a:solidFill>
                  <a:schemeClr val="dk1"/>
                </a:solidFill>
              </a:rPr>
              <a:t>3656$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Objective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aim to conduct investigate about the sale car data from 2005 to 2023.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Revenue Company for each year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sale car for each year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on the year has increase &amp; drop revenue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many years to reach the target sale (2800 car/year)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86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 # of sold car as Average Year, Month, Day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average of number of sold car from 2005 to 2023 has: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Year: 651 car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Month: 54 car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Day: 3 car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Company Revenue: 8.7M $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 salesperson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241775" y="947900"/>
            <a:ext cx="8520600" cy="3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</a:rPr>
              <a:t>Q: who sale a lot of car?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The salesperson who sold the most cars is David Williams with 455 cars sold.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Q: who earn a lot of commission?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The salesperson who earned the highest commission is Michael Jones with a total commission of 2482300.68$.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Q: Who earn a lot of company revenue?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 The salesperson who is highest company revenue is John Smith with a total revenue of 6450990.67$.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25" y="582738"/>
            <a:ext cx="7466601" cy="3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0" y="4570800"/>
            <a:ext cx="899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uniques salesperson has 30 people. And David Williams with 455 cars sold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 salesperson in highest car sale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Average Commission Earned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823175"/>
            <a:ext cx="6380075" cy="37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35100" y="4646250"/>
            <a:ext cx="3434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The Average: 13779$</a:t>
            </a:r>
            <a:endParaRPr sz="1800">
              <a:solidFill>
                <a:srgbClr val="9900FF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625" y="859325"/>
            <a:ext cx="2295975" cy="355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On-screen Show (16:9)</PresentationFormat>
  <Paragraphs>82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PowerPoint Presentation</vt:lpstr>
      <vt:lpstr>Intro. Dataset of Sale car</vt:lpstr>
      <vt:lpstr>Intro. Dataset of Sale car</vt:lpstr>
      <vt:lpstr>Formula of car sale</vt:lpstr>
      <vt:lpstr>Objective</vt:lpstr>
      <vt:lpstr>Find # of sold car as Average Year, Month, Day</vt:lpstr>
      <vt:lpstr>Find salesperson </vt:lpstr>
      <vt:lpstr>Find salesperson in highest car sale</vt:lpstr>
      <vt:lpstr>Average Commission Earned</vt:lpstr>
      <vt:lpstr>Number of sale and Car type</vt:lpstr>
      <vt:lpstr>Total Sales and Car type</vt:lpstr>
      <vt:lpstr>Number of sale car for each year</vt:lpstr>
      <vt:lpstr>Number of sale car for each year</vt:lpstr>
      <vt:lpstr>Number of sale car for each year</vt:lpstr>
      <vt:lpstr>Number of car for each year</vt:lpstr>
      <vt:lpstr>Find sale prices by car Make</vt:lpstr>
      <vt:lpstr>Find the number of growth for each Car Make</vt:lpstr>
      <vt:lpstr>PowerPoint Presentation</vt:lpstr>
      <vt:lpstr>Revenue Company for each year</vt:lpstr>
      <vt:lpstr>Find the year has drop revenue</vt:lpstr>
      <vt:lpstr>Find the year has increase revenue</vt:lpstr>
      <vt:lpstr>Find Golden Month</vt:lpstr>
      <vt:lpstr>Find Golden Year</vt:lpstr>
      <vt:lpstr>Currently, we have average sold out car 651 per year with salesperson 30 people.</vt:lpstr>
      <vt:lpstr>Predict Company Revenue 2024 to 2045</vt:lpstr>
      <vt:lpstr>Predict Company Revenue in Big picture</vt:lpstr>
      <vt:lpstr>Recommandation best seller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mey senghour</cp:lastModifiedBy>
  <cp:revision>1</cp:revision>
  <dcterms:modified xsi:type="dcterms:W3CDTF">2024-06-21T10:02:38Z</dcterms:modified>
</cp:coreProperties>
</file>