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70" r:id="rId3"/>
    <p:sldId id="785" r:id="rId4"/>
    <p:sldId id="771" r:id="rId5"/>
    <p:sldId id="778" r:id="rId6"/>
    <p:sldId id="772" r:id="rId7"/>
    <p:sldId id="779" r:id="rId8"/>
    <p:sldId id="773" r:id="rId9"/>
    <p:sldId id="780" r:id="rId10"/>
    <p:sldId id="774" r:id="rId11"/>
    <p:sldId id="781" r:id="rId12"/>
    <p:sldId id="797" r:id="rId13"/>
    <p:sldId id="798" r:id="rId14"/>
    <p:sldId id="776" r:id="rId15"/>
    <p:sldId id="783" r:id="rId16"/>
    <p:sldId id="777" r:id="rId17"/>
    <p:sldId id="784" r:id="rId18"/>
    <p:sldId id="789" r:id="rId19"/>
    <p:sldId id="790" r:id="rId20"/>
    <p:sldId id="793" r:id="rId21"/>
    <p:sldId id="79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540222-7C25-411D-A3D8-1A7B11B8BE3C}">
          <p14:sldIdLst>
            <p14:sldId id="256"/>
          </p14:sldIdLst>
        </p14:section>
        <p14:section name="Thermal_light off_withblanket" id="{F3A021E7-BC80-4474-ACDD-79E355B71A80}">
          <p14:sldIdLst>
            <p14:sldId id="770"/>
            <p14:sldId id="785"/>
          </p14:sldIdLst>
        </p14:section>
        <p14:section name="Thermal_light off_withoutblanket" id="{704507EB-6DEF-4F9F-B8EE-DFFE2ED8715B}">
          <p14:sldIdLst>
            <p14:sldId id="771"/>
            <p14:sldId id="778"/>
          </p14:sldIdLst>
        </p14:section>
        <p14:section name="Thermal_light on_withblanket" id="{B209E22F-F52B-4FF7-91BF-613FC4C0740E}">
          <p14:sldIdLst>
            <p14:sldId id="772"/>
            <p14:sldId id="779"/>
          </p14:sldIdLst>
        </p14:section>
        <p14:section name="Thermal_light on_withoutblanket" id="{2ED46D2F-B142-4001-9E24-04832A247FD4}">
          <p14:sldIdLst>
            <p14:sldId id="773"/>
            <p14:sldId id="780"/>
          </p14:sldIdLst>
        </p14:section>
        <p14:section name="RGB_light off_withblanket" id="{B03F5DDF-43B2-4A6A-9C78-F1B0A07BE776}">
          <p14:sldIdLst>
            <p14:sldId id="774"/>
            <p14:sldId id="781"/>
          </p14:sldIdLst>
        </p14:section>
        <p14:section name="RGB_light off_withoutblanket" id="{B1840187-4DB8-4ACC-8332-B791F2DEE330}">
          <p14:sldIdLst>
            <p14:sldId id="797"/>
            <p14:sldId id="798"/>
          </p14:sldIdLst>
        </p14:section>
        <p14:section name="RGB_light on_withblanket" id="{090ED0B2-9F0E-4946-9D48-3895F72F5D68}">
          <p14:sldIdLst>
            <p14:sldId id="776"/>
            <p14:sldId id="783"/>
          </p14:sldIdLst>
        </p14:section>
        <p14:section name="RGB_light on_withoutblanket" id="{8C3B34EF-76C4-4278-AB48-DEE60D4ECD01}">
          <p14:sldIdLst>
            <p14:sldId id="777"/>
            <p14:sldId id="784"/>
          </p14:sldIdLst>
        </p14:section>
        <p14:section name="Light-Off_withoutBlanket_long vdo" id="{324B64D8-7D8A-41A0-86EA-37BEC7B4CC00}">
          <p14:sldIdLst>
            <p14:sldId id="789"/>
            <p14:sldId id="790"/>
          </p14:sldIdLst>
        </p14:section>
        <p14:section name="Light-Off_withBlanket_long vdo" id="{FF2727D3-7CC8-4990-9F47-9B13824C66B6}">
          <p14:sldIdLst>
            <p14:sldId id="793"/>
            <p14:sldId id="7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61B5-1665-2ED5-39A0-545A3CD7E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CC3AA-B417-BCBD-9E30-4D2BCF17E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94492-6B3C-D68E-A3A1-3A224E3C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2C0A-3EBA-4612-97BA-6B0063B3799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D747B-7417-D08C-080C-496415F1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F2653-8FCE-1756-32E1-64E1A316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39A9-BDD9-4BCF-BB4B-844802C3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4848-145B-248C-F742-D6BD030C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55526-8C61-9392-9229-78A5584AF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C84D2-D1DB-02AB-13B0-555638A4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2C0A-3EBA-4612-97BA-6B0063B3799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97E96-FEFD-E9D8-3BF0-190E47F4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27AF8-A9EC-8B00-5572-67093AA5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39A9-BDD9-4BCF-BB4B-844802C3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7DE23-4606-5F7E-345E-D02FD949C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437DD-8204-722A-5854-C98D0870A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AB41B-B6A3-BC4D-A587-6B7BF710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2C0A-3EBA-4612-97BA-6B0063B3799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98766-8C16-296C-7DB2-A650A08C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803CA-3D46-6286-9597-3C998E0D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39A9-BDD9-4BCF-BB4B-844802C3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7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364E-5E6B-EF74-471B-4CC0BC9A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5E96E-9FEA-86C3-4822-16911AE64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C9723-56E4-0BE9-36FB-EE7840FF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2C0A-3EBA-4612-97BA-6B0063B3799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55A42-1BF6-5CD2-3EF2-1B3A55D7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04C99-84D5-6F13-6E15-791A1E41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39A9-BDD9-4BCF-BB4B-844802C3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6D27-A3AB-D15E-105D-95223760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0558D-5284-CF2C-9FFA-2910E9BE7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99A07-6788-B701-EF30-E59E4AA2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2C0A-3EBA-4612-97BA-6B0063B3799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9A518-F526-112C-9269-70E29AC77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2A1CB-C33D-700F-80E3-0D6AE51DF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39A9-BDD9-4BCF-BB4B-844802C3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1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9BE0-D3ED-3CCC-164D-D240ED2A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FC3F-C9F4-20A2-E345-3129AC89A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B035E-03DB-9A3D-16E9-FF9972596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678F8-447E-568B-BEE9-FF412166D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2C0A-3EBA-4612-97BA-6B0063B3799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9A2C7-E487-9114-DD1A-F1E37F8D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C0F49-6343-0915-7EF2-94E485B4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39A9-BDD9-4BCF-BB4B-844802C3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198D-FF4E-3F1D-91BA-705AB28CF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D584A-6227-866D-979B-10E4EFFEA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B87D3-EF80-A6AA-B317-1AA658948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828D5A-08CF-8D03-02BA-41CBC4821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55125D-174A-9D81-699A-826324BB6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E276-BCA2-85E7-755D-8B26F2001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2C0A-3EBA-4612-97BA-6B0063B3799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36795F-CF38-3642-4636-EF003E37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4E325-34E0-DC70-E8BC-5F07BF45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39A9-BDD9-4BCF-BB4B-844802C3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9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7BED2-98F7-1C90-4878-2A5B78EF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643DB7-305E-D094-CF19-7C8364BB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2C0A-3EBA-4612-97BA-6B0063B3799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0F89B-9959-AF90-4E6C-73F3BB87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A1F1E-0952-2407-D1B6-B563BBA5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39A9-BDD9-4BCF-BB4B-844802C3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4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8B1AE-49C1-F6B1-7F0F-D997A6B5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2C0A-3EBA-4612-97BA-6B0063B3799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03B7B4-6F47-1832-8750-2EFF8AA6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E4A70-530A-897A-0F44-1ABAF89A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39A9-BDD9-4BCF-BB4B-844802C3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6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64BD-4237-9B0F-9338-C190A2D6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B6488-13A9-2746-22D9-1CEEC86F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F7A4F-4F58-7BA4-0380-6EBF53DDA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4E507-BDD1-FF99-AC4B-C9A32FAE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2C0A-3EBA-4612-97BA-6B0063B3799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06F36-DD90-5F20-796F-D325E01D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6B370-8556-09A5-F402-FC4C016E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39A9-BDD9-4BCF-BB4B-844802C3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2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62AF-5118-B169-43E2-57F3923C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25FAD-A125-D304-CCEB-A6E25D9D5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D4D80-0965-B5CC-EC94-FCE6AEBCC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67397-B771-34AB-F0BC-10445489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2C0A-3EBA-4612-97BA-6B0063B3799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353AE-0D04-1231-F3EC-29E8CB73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CB694-E4A9-FF5E-50E5-7D3B0748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39A9-BDD9-4BCF-BB4B-844802C3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183257-68B3-6A95-9065-0F49A6CF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3B451-4934-B7C6-DF66-7618ED1DF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510A8-7344-010C-D442-1070252BB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B72C0A-3EBA-4612-97BA-6B0063B3799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914DF-BB21-1409-278D-31072AD81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16FF6-CD57-6CE3-AA45-494B7D90A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5139A9-BDD9-4BCF-BB4B-844802C3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0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8F7595-0CA4-A02D-4004-5160629F57C0}"/>
              </a:ext>
            </a:extLst>
          </p:cNvPr>
          <p:cNvSpPr/>
          <p:nvPr/>
        </p:nvSpPr>
        <p:spPr>
          <a:xfrm>
            <a:off x="1131683" y="470780"/>
            <a:ext cx="3041965" cy="120411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a) Model VGG-16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DE6E21-FAC4-9EB6-8B1F-78289321333B}"/>
              </a:ext>
            </a:extLst>
          </p:cNvPr>
          <p:cNvSpPr/>
          <p:nvPr/>
        </p:nvSpPr>
        <p:spPr>
          <a:xfrm>
            <a:off x="6661841" y="470779"/>
            <a:ext cx="3041965" cy="120411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b) Model ResNet-50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EED2B4-EB8C-24BC-6BE9-07A3D48751AE}"/>
              </a:ext>
            </a:extLst>
          </p:cNvPr>
          <p:cNvSpPr/>
          <p:nvPr/>
        </p:nvSpPr>
        <p:spPr>
          <a:xfrm>
            <a:off x="1131683" y="2826944"/>
            <a:ext cx="3041965" cy="120411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C) Model DenseNet201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45BC4A-5D85-AEB8-27AA-B54821E0E01C}"/>
              </a:ext>
            </a:extLst>
          </p:cNvPr>
          <p:cNvSpPr/>
          <p:nvPr/>
        </p:nvSpPr>
        <p:spPr>
          <a:xfrm>
            <a:off x="6661841" y="2899371"/>
            <a:ext cx="3041965" cy="120411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D) Model InceptionV3</a:t>
            </a:r>
          </a:p>
        </p:txBody>
      </p:sp>
    </p:spTree>
    <p:extLst>
      <p:ext uri="{BB962C8B-B14F-4D97-AF65-F5344CB8AC3E}">
        <p14:creationId xmlns:p14="http://schemas.microsoft.com/office/powerpoint/2010/main" val="309739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2DDE1BE-CA01-118A-A024-BDEE223F2921}"/>
              </a:ext>
            </a:extLst>
          </p:cNvPr>
          <p:cNvSpPr txBox="1"/>
          <p:nvPr/>
        </p:nvSpPr>
        <p:spPr>
          <a:xfrm>
            <a:off x="2476266" y="5803271"/>
            <a:ext cx="136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6F4FC9-9672-6E76-3231-ED1F15CEFB20}"/>
              </a:ext>
            </a:extLst>
          </p:cNvPr>
          <p:cNvSpPr txBox="1"/>
          <p:nvPr/>
        </p:nvSpPr>
        <p:spPr>
          <a:xfrm>
            <a:off x="8506264" y="5803271"/>
            <a:ext cx="136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(b)</a:t>
            </a:r>
          </a:p>
        </p:txBody>
      </p:sp>
      <p:pic>
        <p:nvPicPr>
          <p:cNvPr id="8" name="Picture 7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4BCF7A71-5969-6201-4FE0-A22E952163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5" r="12729"/>
          <a:stretch/>
        </p:blipFill>
        <p:spPr>
          <a:xfrm>
            <a:off x="152820" y="545066"/>
            <a:ext cx="6013964" cy="5258205"/>
          </a:xfrm>
          <a:prstGeom prst="rect">
            <a:avLst/>
          </a:prstGeom>
        </p:spPr>
      </p:pic>
      <p:pic>
        <p:nvPicPr>
          <p:cNvPr id="9" name="Picture 8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1C90DA9A-71F5-3088-D605-53EEC9BC68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5" r="12261"/>
          <a:stretch/>
        </p:blipFill>
        <p:spPr>
          <a:xfrm>
            <a:off x="6175359" y="560129"/>
            <a:ext cx="6028882" cy="524314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2820" y="6488668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RGB_light</a:t>
            </a:r>
            <a:r>
              <a:rPr lang="en-US" dirty="0"/>
              <a:t> </a:t>
            </a:r>
            <a:r>
              <a:rPr lang="en-US" dirty="0" err="1"/>
              <a:t>off_withblanket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320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CAD208-AF95-33A2-E04B-8075A65DA0B0}"/>
              </a:ext>
            </a:extLst>
          </p:cNvPr>
          <p:cNvSpPr txBox="1"/>
          <p:nvPr/>
        </p:nvSpPr>
        <p:spPr>
          <a:xfrm>
            <a:off x="2476266" y="5803271"/>
            <a:ext cx="136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(c)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0A41C-8C8E-1984-BAF4-799B707CF3E5}"/>
              </a:ext>
            </a:extLst>
          </p:cNvPr>
          <p:cNvSpPr txBox="1"/>
          <p:nvPr/>
        </p:nvSpPr>
        <p:spPr>
          <a:xfrm>
            <a:off x="8506264" y="5803271"/>
            <a:ext cx="136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(d)</a:t>
            </a:r>
          </a:p>
        </p:txBody>
      </p:sp>
      <p:pic>
        <p:nvPicPr>
          <p:cNvPr id="4" name="Picture 3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5CBE35E0-40D0-B15A-928F-B6B72FCD27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0" r="10975"/>
          <a:stretch/>
        </p:blipFill>
        <p:spPr>
          <a:xfrm>
            <a:off x="93965" y="474716"/>
            <a:ext cx="6131673" cy="5328555"/>
          </a:xfrm>
          <a:prstGeom prst="rect">
            <a:avLst/>
          </a:prstGeom>
        </p:spPr>
      </p:pic>
      <p:pic>
        <p:nvPicPr>
          <p:cNvPr id="6" name="Picture 5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E8CD5331-0A96-8B0C-DDDE-5634DAB402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4" r="13513"/>
          <a:stretch/>
        </p:blipFill>
        <p:spPr>
          <a:xfrm>
            <a:off x="6096000" y="474716"/>
            <a:ext cx="6023194" cy="53285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965" y="6327168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RGB_light</a:t>
            </a:r>
            <a:r>
              <a:rPr lang="en-US" dirty="0"/>
              <a:t> </a:t>
            </a:r>
            <a:r>
              <a:rPr lang="en-US" dirty="0" err="1"/>
              <a:t>off_withblanket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194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8793A2-DD42-90FA-E1AE-EF1BD7B930DA}"/>
              </a:ext>
            </a:extLst>
          </p:cNvPr>
          <p:cNvSpPr txBox="1"/>
          <p:nvPr/>
        </p:nvSpPr>
        <p:spPr>
          <a:xfrm>
            <a:off x="2476266" y="5803271"/>
            <a:ext cx="136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E5A66-4ADA-64C6-7958-96B8BB3B16E7}"/>
              </a:ext>
            </a:extLst>
          </p:cNvPr>
          <p:cNvSpPr txBox="1"/>
          <p:nvPr/>
        </p:nvSpPr>
        <p:spPr>
          <a:xfrm>
            <a:off x="8506264" y="5803271"/>
            <a:ext cx="136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(b)</a:t>
            </a:r>
          </a:p>
        </p:txBody>
      </p:sp>
      <p:pic>
        <p:nvPicPr>
          <p:cNvPr id="8" name="Picture 7" descr="A blue squares with white text">
            <a:extLst>
              <a:ext uri="{FF2B5EF4-FFF2-40B4-BE49-F238E27FC236}">
                <a16:creationId xmlns:a16="http://schemas.microsoft.com/office/drawing/2014/main" id="{B22FEB52-D073-06CD-68A0-C6D57D95EE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9" r="11326"/>
          <a:stretch/>
        </p:blipFill>
        <p:spPr>
          <a:xfrm>
            <a:off x="45410" y="436036"/>
            <a:ext cx="6228784" cy="5367235"/>
          </a:xfrm>
          <a:prstGeom prst="rect">
            <a:avLst/>
          </a:prstGeom>
        </p:spPr>
      </p:pic>
      <p:pic>
        <p:nvPicPr>
          <p:cNvPr id="9" name="Picture 8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2CD5BFD6-F1F1-506B-6EFE-3519C2F4E1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9" r="13899"/>
          <a:stretch/>
        </p:blipFill>
        <p:spPr>
          <a:xfrm>
            <a:off x="6247066" y="436036"/>
            <a:ext cx="5885468" cy="536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64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4738C6-F8CD-10FB-6478-723E431DF143}"/>
              </a:ext>
            </a:extLst>
          </p:cNvPr>
          <p:cNvSpPr txBox="1"/>
          <p:nvPr/>
        </p:nvSpPr>
        <p:spPr>
          <a:xfrm>
            <a:off x="2476266" y="5803271"/>
            <a:ext cx="136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(c)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ADA95-B5E6-4B81-1F37-E2E0B91F3757}"/>
              </a:ext>
            </a:extLst>
          </p:cNvPr>
          <p:cNvSpPr txBox="1"/>
          <p:nvPr/>
        </p:nvSpPr>
        <p:spPr>
          <a:xfrm>
            <a:off x="8506264" y="5803271"/>
            <a:ext cx="136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(d)</a:t>
            </a:r>
          </a:p>
        </p:txBody>
      </p:sp>
      <p:pic>
        <p:nvPicPr>
          <p:cNvPr id="4" name="Picture 3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AA6AA3A9-757B-D7D1-DCA9-BBC52EB518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2" r="13665"/>
          <a:stretch/>
        </p:blipFill>
        <p:spPr>
          <a:xfrm>
            <a:off x="155675" y="565283"/>
            <a:ext cx="6008253" cy="5286556"/>
          </a:xfrm>
          <a:prstGeom prst="rect">
            <a:avLst/>
          </a:prstGeom>
        </p:spPr>
      </p:pic>
      <p:pic>
        <p:nvPicPr>
          <p:cNvPr id="5" name="Picture 4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8E167466-EABA-0BB6-8BB2-F30DE67758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1" r="13899"/>
          <a:stretch/>
        </p:blipFill>
        <p:spPr>
          <a:xfrm>
            <a:off x="6096000" y="526434"/>
            <a:ext cx="6008253" cy="532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73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AC9EAA6-8C3C-FC14-E70A-A7886256AE6C}"/>
              </a:ext>
            </a:extLst>
          </p:cNvPr>
          <p:cNvSpPr txBox="1"/>
          <p:nvPr/>
        </p:nvSpPr>
        <p:spPr>
          <a:xfrm>
            <a:off x="2476266" y="5803271"/>
            <a:ext cx="136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CFDF1-91EE-CC7A-EACB-69D2A42EDC19}"/>
              </a:ext>
            </a:extLst>
          </p:cNvPr>
          <p:cNvSpPr txBox="1"/>
          <p:nvPr/>
        </p:nvSpPr>
        <p:spPr>
          <a:xfrm>
            <a:off x="8506264" y="5803271"/>
            <a:ext cx="136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(b)</a:t>
            </a:r>
          </a:p>
        </p:txBody>
      </p:sp>
      <p:pic>
        <p:nvPicPr>
          <p:cNvPr id="8" name="Picture 7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C315D6FC-15AA-CED6-E253-A5D826E8F9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9" r="12495"/>
          <a:stretch/>
        </p:blipFill>
        <p:spPr>
          <a:xfrm>
            <a:off x="55901" y="382618"/>
            <a:ext cx="6207802" cy="5420653"/>
          </a:xfrm>
          <a:prstGeom prst="rect">
            <a:avLst/>
          </a:prstGeom>
        </p:spPr>
      </p:pic>
      <p:pic>
        <p:nvPicPr>
          <p:cNvPr id="9" name="Picture 8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7D0EFBA1-CFE5-F855-F058-8C678076AD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9" r="11793"/>
          <a:stretch/>
        </p:blipFill>
        <p:spPr>
          <a:xfrm>
            <a:off x="6208470" y="382617"/>
            <a:ext cx="5927629" cy="542065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7962" y="6344586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RGB_light</a:t>
            </a:r>
            <a:r>
              <a:rPr lang="en-US" dirty="0"/>
              <a:t> </a:t>
            </a:r>
            <a:r>
              <a:rPr lang="en-US" dirty="0" err="1"/>
              <a:t>on_withblanket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23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C4E9D5-3606-28E2-EF8C-8696141A7A96}"/>
              </a:ext>
            </a:extLst>
          </p:cNvPr>
          <p:cNvSpPr txBox="1"/>
          <p:nvPr/>
        </p:nvSpPr>
        <p:spPr>
          <a:xfrm>
            <a:off x="2476266" y="5803271"/>
            <a:ext cx="136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(c)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DCA279-BD15-2F2D-CA33-26A626877DB4}"/>
              </a:ext>
            </a:extLst>
          </p:cNvPr>
          <p:cNvSpPr txBox="1"/>
          <p:nvPr/>
        </p:nvSpPr>
        <p:spPr>
          <a:xfrm>
            <a:off x="8506264" y="5803271"/>
            <a:ext cx="136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(d)</a:t>
            </a:r>
          </a:p>
        </p:txBody>
      </p:sp>
      <p:pic>
        <p:nvPicPr>
          <p:cNvPr id="5" name="Picture 4" descr="A blue squares with numbers&#10;&#10;Description automatically generated">
            <a:extLst>
              <a:ext uri="{FF2B5EF4-FFF2-40B4-BE49-F238E27FC236}">
                <a16:creationId xmlns:a16="http://schemas.microsoft.com/office/drawing/2014/main" id="{79D23592-D92D-6B56-80C5-09AD606999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1" r="12523"/>
          <a:stretch/>
        </p:blipFill>
        <p:spPr>
          <a:xfrm>
            <a:off x="0" y="90534"/>
            <a:ext cx="6378480" cy="5595041"/>
          </a:xfrm>
          <a:prstGeom prst="rect">
            <a:avLst/>
          </a:prstGeom>
        </p:spPr>
      </p:pic>
      <p:pic>
        <p:nvPicPr>
          <p:cNvPr id="7" name="Picture 6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3483DDA5-7A9E-6D79-CBE0-33D3448603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2" r="11753"/>
          <a:stretch/>
        </p:blipFill>
        <p:spPr>
          <a:xfrm>
            <a:off x="6324328" y="201894"/>
            <a:ext cx="5867672" cy="52754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7962" y="6344586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RGB_light</a:t>
            </a:r>
            <a:r>
              <a:rPr lang="en-US" dirty="0"/>
              <a:t> </a:t>
            </a:r>
            <a:r>
              <a:rPr lang="en-US" dirty="0" err="1"/>
              <a:t>on_withblanket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8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9A7C6AF-CC33-38EC-C386-C29D90CD004B}"/>
              </a:ext>
            </a:extLst>
          </p:cNvPr>
          <p:cNvSpPr txBox="1"/>
          <p:nvPr/>
        </p:nvSpPr>
        <p:spPr>
          <a:xfrm>
            <a:off x="2476266" y="5803271"/>
            <a:ext cx="136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59CFE-8032-2078-2691-275B7FF99CD8}"/>
              </a:ext>
            </a:extLst>
          </p:cNvPr>
          <p:cNvSpPr txBox="1"/>
          <p:nvPr/>
        </p:nvSpPr>
        <p:spPr>
          <a:xfrm>
            <a:off x="8506264" y="5803271"/>
            <a:ext cx="136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(b)</a:t>
            </a:r>
          </a:p>
        </p:txBody>
      </p:sp>
      <p:pic>
        <p:nvPicPr>
          <p:cNvPr id="8" name="Picture 7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DDFED1F9-6123-C405-C321-B1FFFBEBAA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9" r="13665"/>
          <a:stretch/>
        </p:blipFill>
        <p:spPr>
          <a:xfrm>
            <a:off x="127465" y="529004"/>
            <a:ext cx="5959428" cy="5274268"/>
          </a:xfrm>
          <a:prstGeom prst="rect">
            <a:avLst/>
          </a:prstGeom>
        </p:spPr>
      </p:pic>
      <p:pic>
        <p:nvPicPr>
          <p:cNvPr id="9" name="Picture 8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B108A5DC-8B01-1187-0350-E40BC982AE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4" r="13431"/>
          <a:stretch/>
        </p:blipFill>
        <p:spPr>
          <a:xfrm>
            <a:off x="6085002" y="529004"/>
            <a:ext cx="6066568" cy="527426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7465" y="6335877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RGB_light</a:t>
            </a:r>
            <a:r>
              <a:rPr lang="en-US" dirty="0"/>
              <a:t> </a:t>
            </a:r>
            <a:r>
              <a:rPr lang="en-US" dirty="0" err="1"/>
              <a:t>on_withoutblanket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25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614B71-1F78-7792-1B8F-2D4806F91830}"/>
              </a:ext>
            </a:extLst>
          </p:cNvPr>
          <p:cNvSpPr txBox="1"/>
          <p:nvPr/>
        </p:nvSpPr>
        <p:spPr>
          <a:xfrm>
            <a:off x="2476266" y="5803271"/>
            <a:ext cx="136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(c)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D5CDD-D1B8-9AA2-187A-04625A1B8118}"/>
              </a:ext>
            </a:extLst>
          </p:cNvPr>
          <p:cNvSpPr txBox="1"/>
          <p:nvPr/>
        </p:nvSpPr>
        <p:spPr>
          <a:xfrm>
            <a:off x="8506264" y="5803271"/>
            <a:ext cx="136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(d)</a:t>
            </a:r>
          </a:p>
        </p:txBody>
      </p:sp>
      <p:pic>
        <p:nvPicPr>
          <p:cNvPr id="5" name="Picture 4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E18CC0FC-FEC0-8A7F-22EC-AFCEE14CE0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3" r="12083"/>
          <a:stretch/>
        </p:blipFill>
        <p:spPr>
          <a:xfrm>
            <a:off x="294748" y="734248"/>
            <a:ext cx="5824029" cy="5075833"/>
          </a:xfrm>
          <a:prstGeom prst="rect">
            <a:avLst/>
          </a:prstGeom>
        </p:spPr>
      </p:pic>
      <p:pic>
        <p:nvPicPr>
          <p:cNvPr id="7" name="Picture 6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011547F7-CBF2-F0F2-F168-1E078C3670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4" r="11973"/>
          <a:stretch/>
        </p:blipFill>
        <p:spPr>
          <a:xfrm>
            <a:off x="6187251" y="747870"/>
            <a:ext cx="5824029" cy="50622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4385" y="6335877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RGB_light</a:t>
            </a:r>
            <a:r>
              <a:rPr lang="en-US" dirty="0"/>
              <a:t> </a:t>
            </a:r>
            <a:r>
              <a:rPr lang="en-US" dirty="0" err="1"/>
              <a:t>on_withoutblanket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733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DB432E5C-56A9-3815-9288-EB7E68B88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447" y="1174723"/>
            <a:ext cx="6049497" cy="4570293"/>
          </a:xfrm>
          <a:prstGeom prst="rect">
            <a:avLst/>
          </a:prstGeom>
        </p:spPr>
      </p:pic>
      <p:pic>
        <p:nvPicPr>
          <p:cNvPr id="7" name="Picture 6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1D4CA50F-8A14-CA6D-E90E-B6328ACEA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43" y="1174723"/>
            <a:ext cx="5753544" cy="45702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694A0B-9F8F-A48C-1D87-A1B59E275019}"/>
              </a:ext>
            </a:extLst>
          </p:cNvPr>
          <p:cNvSpPr txBox="1"/>
          <p:nvPr/>
        </p:nvSpPr>
        <p:spPr>
          <a:xfrm>
            <a:off x="2476266" y="5803271"/>
            <a:ext cx="136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B5A8C9-8986-AA1A-995C-E45CCAF63D51}"/>
              </a:ext>
            </a:extLst>
          </p:cNvPr>
          <p:cNvSpPr txBox="1"/>
          <p:nvPr/>
        </p:nvSpPr>
        <p:spPr>
          <a:xfrm>
            <a:off x="8506264" y="5803271"/>
            <a:ext cx="136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(b)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6230858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Light-</a:t>
            </a:r>
            <a:r>
              <a:rPr lang="en-US" dirty="0" err="1"/>
              <a:t>Off_withoutBlanket_long</a:t>
            </a:r>
            <a:r>
              <a:rPr lang="en-US" dirty="0"/>
              <a:t> </a:t>
            </a:r>
            <a:r>
              <a:rPr lang="en-US" dirty="0" err="1"/>
              <a:t>vdo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55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F373CF5B-CDAB-BEA9-1C11-24E66A636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8" y="1191489"/>
            <a:ext cx="5818909" cy="4578814"/>
          </a:xfrm>
          <a:prstGeom prst="rect">
            <a:avLst/>
          </a:prstGeom>
        </p:spPr>
      </p:pic>
      <p:pic>
        <p:nvPicPr>
          <p:cNvPr id="7" name="Picture 6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415A66CA-498D-C850-8AEB-F6803DAC0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509" y="1282642"/>
            <a:ext cx="5587229" cy="43965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2E7D9F-EF38-B42E-C724-D7B6E294571E}"/>
              </a:ext>
            </a:extLst>
          </p:cNvPr>
          <p:cNvSpPr txBox="1"/>
          <p:nvPr/>
        </p:nvSpPr>
        <p:spPr>
          <a:xfrm>
            <a:off x="2476266" y="5803271"/>
            <a:ext cx="136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0ACEE0-99BB-B817-F483-D1BE6A69395A}"/>
              </a:ext>
            </a:extLst>
          </p:cNvPr>
          <p:cNvSpPr txBox="1"/>
          <p:nvPr/>
        </p:nvSpPr>
        <p:spPr>
          <a:xfrm>
            <a:off x="8506264" y="5803271"/>
            <a:ext cx="136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(d)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6396836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Light-</a:t>
            </a:r>
            <a:r>
              <a:rPr lang="en-US" dirty="0" err="1"/>
              <a:t>Off_withoutBlanket_long</a:t>
            </a:r>
            <a:r>
              <a:rPr lang="en-US" dirty="0"/>
              <a:t> </a:t>
            </a:r>
            <a:r>
              <a:rPr lang="en-US" dirty="0" err="1"/>
              <a:t>vdo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12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F910C2-3A26-5F3C-54A1-1B6AAE290FBD}"/>
              </a:ext>
            </a:extLst>
          </p:cNvPr>
          <p:cNvSpPr txBox="1"/>
          <p:nvPr/>
        </p:nvSpPr>
        <p:spPr>
          <a:xfrm>
            <a:off x="2476266" y="5803271"/>
            <a:ext cx="136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162EB6-ECFA-F60A-0DD8-8E82131BD6C1}"/>
              </a:ext>
            </a:extLst>
          </p:cNvPr>
          <p:cNvSpPr txBox="1"/>
          <p:nvPr/>
        </p:nvSpPr>
        <p:spPr>
          <a:xfrm>
            <a:off x="8506264" y="5803271"/>
            <a:ext cx="136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(b)</a:t>
            </a:r>
          </a:p>
        </p:txBody>
      </p:sp>
      <p:pic>
        <p:nvPicPr>
          <p:cNvPr id="8" name="Picture 7" descr="A blue squares with white text">
            <a:extLst>
              <a:ext uri="{FF2B5EF4-FFF2-40B4-BE49-F238E27FC236}">
                <a16:creationId xmlns:a16="http://schemas.microsoft.com/office/drawing/2014/main" id="{23A4196B-6060-6591-1618-63C1D4B238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6" r="11953"/>
          <a:stretch/>
        </p:blipFill>
        <p:spPr>
          <a:xfrm>
            <a:off x="84778" y="376286"/>
            <a:ext cx="6160656" cy="5367507"/>
          </a:xfrm>
          <a:prstGeom prst="rect">
            <a:avLst/>
          </a:prstGeom>
        </p:spPr>
      </p:pic>
      <p:pic>
        <p:nvPicPr>
          <p:cNvPr id="9" name="Picture 8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CF521443-6095-2438-671E-06DC898516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9" r="12290"/>
          <a:stretch/>
        </p:blipFill>
        <p:spPr>
          <a:xfrm>
            <a:off x="6162306" y="376286"/>
            <a:ext cx="5948218" cy="536750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86162" y="6379420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Thermal_light</a:t>
            </a:r>
            <a:r>
              <a:rPr lang="en-US" dirty="0"/>
              <a:t> </a:t>
            </a:r>
            <a:r>
              <a:rPr lang="en-US" dirty="0" err="1"/>
              <a:t>off_withblanket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6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402F325B-75DC-9F16-B1FA-46DB49CF4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55" y="1107424"/>
            <a:ext cx="5841145" cy="4643152"/>
          </a:xfrm>
          <a:prstGeom prst="rect">
            <a:avLst/>
          </a:prstGeom>
        </p:spPr>
      </p:pic>
      <p:pic>
        <p:nvPicPr>
          <p:cNvPr id="7" name="Picture 6" descr="A diagram of a confusion matrix&#10;&#10;Description automatically generated with medium confidence">
            <a:extLst>
              <a:ext uri="{FF2B5EF4-FFF2-40B4-BE49-F238E27FC236}">
                <a16:creationId xmlns:a16="http://schemas.microsoft.com/office/drawing/2014/main" id="{7D61FAEC-178D-B94D-ABE9-7DC782D2F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45" y="1212001"/>
            <a:ext cx="5667208" cy="45048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B6254B-1698-143F-EF25-0ED26F328B9C}"/>
              </a:ext>
            </a:extLst>
          </p:cNvPr>
          <p:cNvSpPr txBox="1"/>
          <p:nvPr/>
        </p:nvSpPr>
        <p:spPr>
          <a:xfrm>
            <a:off x="2476266" y="5803271"/>
            <a:ext cx="136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66A35A-A3E8-2CAC-A8E1-2DC4B788F553}"/>
              </a:ext>
            </a:extLst>
          </p:cNvPr>
          <p:cNvSpPr txBox="1"/>
          <p:nvPr/>
        </p:nvSpPr>
        <p:spPr>
          <a:xfrm>
            <a:off x="8506264" y="5803271"/>
            <a:ext cx="136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(b)</a:t>
            </a:r>
          </a:p>
        </p:txBody>
      </p:sp>
      <p:sp>
        <p:nvSpPr>
          <p:cNvPr id="2" name="Rectangle 1"/>
          <p:cNvSpPr/>
          <p:nvPr/>
        </p:nvSpPr>
        <p:spPr>
          <a:xfrm>
            <a:off x="156273" y="6292334"/>
            <a:ext cx="4320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Light-</a:t>
            </a:r>
            <a:r>
              <a:rPr lang="en-US" dirty="0" err="1"/>
              <a:t>Off_withBlanket_long</a:t>
            </a:r>
            <a:r>
              <a:rPr lang="en-US" dirty="0"/>
              <a:t> </a:t>
            </a:r>
            <a:r>
              <a:rPr lang="en-US" dirty="0" err="1"/>
              <a:t>vdo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201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D5D48AA8-530A-2F40-F8EE-C7A8FECE4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37" y="875726"/>
            <a:ext cx="5969529" cy="4745205"/>
          </a:xfrm>
          <a:prstGeom prst="rect">
            <a:avLst/>
          </a:prstGeom>
        </p:spPr>
      </p:pic>
      <p:pic>
        <p:nvPicPr>
          <p:cNvPr id="7" name="Picture 6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838A0675-E97D-8B43-3BB1-7A84DABCA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723" y="1017794"/>
            <a:ext cx="5790806" cy="46031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F3CC75-0A6B-A252-E717-8831544CC6F3}"/>
              </a:ext>
            </a:extLst>
          </p:cNvPr>
          <p:cNvSpPr txBox="1"/>
          <p:nvPr/>
        </p:nvSpPr>
        <p:spPr>
          <a:xfrm>
            <a:off x="2476266" y="5803271"/>
            <a:ext cx="136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C9C916-3B07-83CF-6A81-0DD004304A5D}"/>
              </a:ext>
            </a:extLst>
          </p:cNvPr>
          <p:cNvSpPr txBox="1"/>
          <p:nvPr/>
        </p:nvSpPr>
        <p:spPr>
          <a:xfrm>
            <a:off x="8506264" y="5803271"/>
            <a:ext cx="136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(d)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6488668"/>
            <a:ext cx="4320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Light-</a:t>
            </a:r>
            <a:r>
              <a:rPr lang="en-US" dirty="0" err="1"/>
              <a:t>Off_withBlanket_long</a:t>
            </a:r>
            <a:r>
              <a:rPr lang="en-US" dirty="0"/>
              <a:t> </a:t>
            </a:r>
            <a:r>
              <a:rPr lang="en-US" dirty="0" err="1"/>
              <a:t>vdo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AC1085-CEF1-8C9D-7C4D-857B885C5E1C}"/>
              </a:ext>
            </a:extLst>
          </p:cNvPr>
          <p:cNvSpPr txBox="1"/>
          <p:nvPr/>
        </p:nvSpPr>
        <p:spPr>
          <a:xfrm>
            <a:off x="2476266" y="5803271"/>
            <a:ext cx="136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(c)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091072-BDD2-E354-45EA-F37E8481D62F}"/>
              </a:ext>
            </a:extLst>
          </p:cNvPr>
          <p:cNvSpPr txBox="1"/>
          <p:nvPr/>
        </p:nvSpPr>
        <p:spPr>
          <a:xfrm>
            <a:off x="8506264" y="5803271"/>
            <a:ext cx="136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(d)</a:t>
            </a:r>
          </a:p>
        </p:txBody>
      </p:sp>
      <p:pic>
        <p:nvPicPr>
          <p:cNvPr id="9" name="Picture 8" descr="A blue squares with numbers&#10;&#10;Description automatically generated">
            <a:extLst>
              <a:ext uri="{FF2B5EF4-FFF2-40B4-BE49-F238E27FC236}">
                <a16:creationId xmlns:a16="http://schemas.microsoft.com/office/drawing/2014/main" id="{2C7DFDF8-0E10-317A-E812-DDE8B7D079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7" r="12523"/>
          <a:stretch/>
        </p:blipFill>
        <p:spPr>
          <a:xfrm>
            <a:off x="1" y="292424"/>
            <a:ext cx="6317672" cy="5517866"/>
          </a:xfrm>
          <a:prstGeom prst="rect">
            <a:avLst/>
          </a:prstGeom>
        </p:spPr>
      </p:pic>
      <p:pic>
        <p:nvPicPr>
          <p:cNvPr id="11" name="Picture 10" descr="A blue squares with black numbers&#10;&#10;Description automatically generated">
            <a:extLst>
              <a:ext uri="{FF2B5EF4-FFF2-40B4-BE49-F238E27FC236}">
                <a16:creationId xmlns:a16="http://schemas.microsoft.com/office/drawing/2014/main" id="{B44FCA87-41BF-0AA8-6D17-E37A0C24D6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6" r="12402"/>
          <a:stretch/>
        </p:blipFill>
        <p:spPr>
          <a:xfrm>
            <a:off x="6096000" y="292425"/>
            <a:ext cx="6047106" cy="551786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7454" y="6405545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Thermal_light</a:t>
            </a:r>
            <a:r>
              <a:rPr lang="en-US" dirty="0"/>
              <a:t> </a:t>
            </a:r>
            <a:r>
              <a:rPr lang="en-US" dirty="0" err="1"/>
              <a:t>off_withblanket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45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8AD99AEC-0A9C-E2D0-5C8A-8B6FF5047A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9" r="12777"/>
          <a:stretch/>
        </p:blipFill>
        <p:spPr>
          <a:xfrm>
            <a:off x="0" y="276249"/>
            <a:ext cx="6319606" cy="5536076"/>
          </a:xfrm>
          <a:prstGeom prst="rect">
            <a:avLst/>
          </a:prstGeom>
        </p:spPr>
      </p:pic>
      <p:pic>
        <p:nvPicPr>
          <p:cNvPr id="5" name="Picture 4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95608A4B-9BE3-B41C-C789-B4C010210F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9" r="12777"/>
          <a:stretch/>
        </p:blipFill>
        <p:spPr>
          <a:xfrm>
            <a:off x="6187603" y="461843"/>
            <a:ext cx="6004397" cy="52599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559FB9-8CA6-7D08-62ED-B79483047BD9}"/>
              </a:ext>
            </a:extLst>
          </p:cNvPr>
          <p:cNvSpPr txBox="1"/>
          <p:nvPr/>
        </p:nvSpPr>
        <p:spPr>
          <a:xfrm>
            <a:off x="2476266" y="5803271"/>
            <a:ext cx="136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194EDB-64BE-D8DA-70D6-5528B21C5ADA}"/>
              </a:ext>
            </a:extLst>
          </p:cNvPr>
          <p:cNvSpPr txBox="1"/>
          <p:nvPr/>
        </p:nvSpPr>
        <p:spPr>
          <a:xfrm>
            <a:off x="8506264" y="5803271"/>
            <a:ext cx="136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(b)</a:t>
            </a:r>
          </a:p>
        </p:txBody>
      </p:sp>
      <p:sp>
        <p:nvSpPr>
          <p:cNvPr id="2" name="Rectangle 1"/>
          <p:cNvSpPr/>
          <p:nvPr/>
        </p:nvSpPr>
        <p:spPr>
          <a:xfrm>
            <a:off x="96792" y="6414254"/>
            <a:ext cx="459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Thermal_light</a:t>
            </a:r>
            <a:r>
              <a:rPr lang="en-US" dirty="0"/>
              <a:t> </a:t>
            </a:r>
            <a:r>
              <a:rPr lang="en-US" dirty="0" err="1"/>
              <a:t>off_withoutblanket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6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9C169-D269-4837-05A7-5F17001EFB4F}"/>
              </a:ext>
            </a:extLst>
          </p:cNvPr>
          <p:cNvSpPr txBox="1"/>
          <p:nvPr/>
        </p:nvSpPr>
        <p:spPr>
          <a:xfrm>
            <a:off x="2476266" y="5803271"/>
            <a:ext cx="136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(c)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F80A1F-9F29-7492-1FC9-E6B906CB8B1E}"/>
              </a:ext>
            </a:extLst>
          </p:cNvPr>
          <p:cNvSpPr txBox="1"/>
          <p:nvPr/>
        </p:nvSpPr>
        <p:spPr>
          <a:xfrm>
            <a:off x="8506264" y="5803271"/>
            <a:ext cx="136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(d)</a:t>
            </a:r>
          </a:p>
        </p:txBody>
      </p:sp>
      <p:pic>
        <p:nvPicPr>
          <p:cNvPr id="4" name="Picture 3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34522D8E-A72F-B8BF-C9E9-8DB8B89437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3" r="13431"/>
          <a:stretch/>
        </p:blipFill>
        <p:spPr>
          <a:xfrm>
            <a:off x="172010" y="568204"/>
            <a:ext cx="5993537" cy="5235067"/>
          </a:xfrm>
          <a:prstGeom prst="rect">
            <a:avLst/>
          </a:prstGeom>
        </p:spPr>
      </p:pic>
      <p:pic>
        <p:nvPicPr>
          <p:cNvPr id="6" name="Picture 5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4164EAFB-8F4F-CF2E-3DBE-01D79FB190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7" r="14528"/>
          <a:stretch/>
        </p:blipFill>
        <p:spPr>
          <a:xfrm>
            <a:off x="6301813" y="607551"/>
            <a:ext cx="5775974" cy="51563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8201" y="6335877"/>
            <a:ext cx="459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Thermal_light</a:t>
            </a:r>
            <a:r>
              <a:rPr lang="en-US" dirty="0"/>
              <a:t> </a:t>
            </a:r>
            <a:r>
              <a:rPr lang="en-US" dirty="0" err="1"/>
              <a:t>off_withoutblanket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4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3A3D1C-CA72-068C-79A1-164994D11511}"/>
              </a:ext>
            </a:extLst>
          </p:cNvPr>
          <p:cNvSpPr txBox="1"/>
          <p:nvPr/>
        </p:nvSpPr>
        <p:spPr>
          <a:xfrm>
            <a:off x="2476266" y="5803271"/>
            <a:ext cx="136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B5BD4-01BB-32BD-8C5A-E0D94EB8E516}"/>
              </a:ext>
            </a:extLst>
          </p:cNvPr>
          <p:cNvSpPr txBox="1"/>
          <p:nvPr/>
        </p:nvSpPr>
        <p:spPr>
          <a:xfrm>
            <a:off x="8506264" y="5803271"/>
            <a:ext cx="136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(b)</a:t>
            </a:r>
          </a:p>
        </p:txBody>
      </p:sp>
      <p:pic>
        <p:nvPicPr>
          <p:cNvPr id="8" name="Picture 7" descr="A blue squares with numbers&#10;&#10;Description automatically generated">
            <a:extLst>
              <a:ext uri="{FF2B5EF4-FFF2-40B4-BE49-F238E27FC236}">
                <a16:creationId xmlns:a16="http://schemas.microsoft.com/office/drawing/2014/main" id="{A962C1DC-5B98-FA04-07D4-08CA983A84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9" r="12378"/>
          <a:stretch/>
        </p:blipFill>
        <p:spPr>
          <a:xfrm>
            <a:off x="72227" y="487729"/>
            <a:ext cx="6202158" cy="5408495"/>
          </a:xfrm>
          <a:prstGeom prst="rect">
            <a:avLst/>
          </a:prstGeom>
        </p:spPr>
      </p:pic>
      <p:pic>
        <p:nvPicPr>
          <p:cNvPr id="9" name="Picture 8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7E52B11E-E98E-9801-F1A5-FD6F4F2EBC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9" r="12729"/>
          <a:stretch/>
        </p:blipFill>
        <p:spPr>
          <a:xfrm>
            <a:off x="6274384" y="685397"/>
            <a:ext cx="5845390" cy="511787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3856" y="6283626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Thermal_light</a:t>
            </a:r>
            <a:r>
              <a:rPr lang="en-US" dirty="0"/>
              <a:t> </a:t>
            </a:r>
            <a:r>
              <a:rPr lang="en-US" dirty="0" err="1"/>
              <a:t>on_withblanket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1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70920B-2FA9-FC21-B622-D073D1BB6344}"/>
              </a:ext>
            </a:extLst>
          </p:cNvPr>
          <p:cNvSpPr txBox="1"/>
          <p:nvPr/>
        </p:nvSpPr>
        <p:spPr>
          <a:xfrm>
            <a:off x="2476266" y="5803271"/>
            <a:ext cx="136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(c)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B34D48-4607-A957-DC65-1D64F49E7560}"/>
              </a:ext>
            </a:extLst>
          </p:cNvPr>
          <p:cNvSpPr txBox="1"/>
          <p:nvPr/>
        </p:nvSpPr>
        <p:spPr>
          <a:xfrm>
            <a:off x="8506264" y="5803271"/>
            <a:ext cx="136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(d)</a:t>
            </a:r>
          </a:p>
        </p:txBody>
      </p:sp>
      <p:pic>
        <p:nvPicPr>
          <p:cNvPr id="5" name="Picture 4" descr="A blue squares with numbers&#10;&#10;Description automatically generated">
            <a:extLst>
              <a:ext uri="{FF2B5EF4-FFF2-40B4-BE49-F238E27FC236}">
                <a16:creationId xmlns:a16="http://schemas.microsoft.com/office/drawing/2014/main" id="{CA332E55-1452-9F24-56BE-EDE026ADD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9" r="11533"/>
          <a:stretch/>
        </p:blipFill>
        <p:spPr>
          <a:xfrm>
            <a:off x="31829" y="408249"/>
            <a:ext cx="6255945" cy="5395022"/>
          </a:xfrm>
          <a:prstGeom prst="rect">
            <a:avLst/>
          </a:prstGeom>
        </p:spPr>
      </p:pic>
      <p:pic>
        <p:nvPicPr>
          <p:cNvPr id="7" name="Picture 6" descr="A blue squares with black numbers&#10;&#10;Description automatically generated">
            <a:extLst>
              <a:ext uri="{FF2B5EF4-FFF2-40B4-BE49-F238E27FC236}">
                <a16:creationId xmlns:a16="http://schemas.microsoft.com/office/drawing/2014/main" id="{0B43F874-880B-54E4-6B2F-032B240C51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7" r="13513"/>
          <a:stretch/>
        </p:blipFill>
        <p:spPr>
          <a:xfrm>
            <a:off x="6274105" y="408249"/>
            <a:ext cx="5831390" cy="539502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7376" y="6362003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Thermal_light</a:t>
            </a:r>
            <a:r>
              <a:rPr lang="en-US" dirty="0"/>
              <a:t> </a:t>
            </a:r>
            <a:r>
              <a:rPr lang="en-US" dirty="0" err="1"/>
              <a:t>on_withblanket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77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C7E330-6C28-A0A0-531D-5474651C236B}"/>
              </a:ext>
            </a:extLst>
          </p:cNvPr>
          <p:cNvSpPr txBox="1"/>
          <p:nvPr/>
        </p:nvSpPr>
        <p:spPr>
          <a:xfrm>
            <a:off x="2476266" y="5803271"/>
            <a:ext cx="136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553F87-7FF8-40D1-F942-EF0C279C88D7}"/>
              </a:ext>
            </a:extLst>
          </p:cNvPr>
          <p:cNvSpPr txBox="1"/>
          <p:nvPr/>
        </p:nvSpPr>
        <p:spPr>
          <a:xfrm>
            <a:off x="8506264" y="5803271"/>
            <a:ext cx="136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(b)</a:t>
            </a:r>
          </a:p>
        </p:txBody>
      </p:sp>
      <p:pic>
        <p:nvPicPr>
          <p:cNvPr id="8" name="Picture 7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4F3381E7-FFA7-2D01-5A63-3D5205B0C4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9" r="12846"/>
          <a:stretch/>
        </p:blipFill>
        <p:spPr>
          <a:xfrm>
            <a:off x="113782" y="536010"/>
            <a:ext cx="6092040" cy="5341544"/>
          </a:xfrm>
          <a:prstGeom prst="rect">
            <a:avLst/>
          </a:prstGeom>
        </p:spPr>
      </p:pic>
      <p:pic>
        <p:nvPicPr>
          <p:cNvPr id="9" name="Picture 8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963B0786-1EB2-51D4-F586-6B1D696D7D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9" r="11559"/>
          <a:stretch/>
        </p:blipFill>
        <p:spPr>
          <a:xfrm>
            <a:off x="6196711" y="630902"/>
            <a:ext cx="5986178" cy="51723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3782" y="6318460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Thermal_light</a:t>
            </a:r>
            <a:r>
              <a:rPr lang="en-US" dirty="0"/>
              <a:t> </a:t>
            </a:r>
            <a:r>
              <a:rPr lang="en-US" dirty="0" err="1"/>
              <a:t>on_withoutblanket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07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72B9D6-D657-5712-AED4-D8E967FF4677}"/>
              </a:ext>
            </a:extLst>
          </p:cNvPr>
          <p:cNvSpPr txBox="1"/>
          <p:nvPr/>
        </p:nvSpPr>
        <p:spPr>
          <a:xfrm>
            <a:off x="2476266" y="5803271"/>
            <a:ext cx="136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(c)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F35059-3D15-CFEB-7712-8BC946B7539D}"/>
              </a:ext>
            </a:extLst>
          </p:cNvPr>
          <p:cNvSpPr txBox="1"/>
          <p:nvPr/>
        </p:nvSpPr>
        <p:spPr>
          <a:xfrm>
            <a:off x="8506264" y="5803271"/>
            <a:ext cx="136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(d)</a:t>
            </a:r>
          </a:p>
        </p:txBody>
      </p:sp>
      <p:pic>
        <p:nvPicPr>
          <p:cNvPr id="4" name="Picture 3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EC52C239-AFA2-039F-8247-13C3B359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9" r="11910"/>
          <a:stretch/>
        </p:blipFill>
        <p:spPr>
          <a:xfrm>
            <a:off x="83708" y="519998"/>
            <a:ext cx="6152188" cy="5378910"/>
          </a:xfrm>
          <a:prstGeom prst="rect">
            <a:avLst/>
          </a:prstGeom>
        </p:spPr>
      </p:pic>
      <p:pic>
        <p:nvPicPr>
          <p:cNvPr id="5" name="Picture 4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2EC2E302-46D1-79BE-1DA5-3B450F9ED0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0" r="12495"/>
          <a:stretch/>
        </p:blipFill>
        <p:spPr>
          <a:xfrm>
            <a:off x="6233809" y="615636"/>
            <a:ext cx="5911981" cy="51876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708" y="6379420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Thermal_light</a:t>
            </a:r>
            <a:r>
              <a:rPr lang="en-US" dirty="0"/>
              <a:t> </a:t>
            </a:r>
            <a:r>
              <a:rPr lang="en-US" dirty="0" err="1"/>
              <a:t>on_withoutblanket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6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172</Words>
  <Application>Microsoft Office PowerPoint</Application>
  <PresentationFormat>Widescreen</PresentationFormat>
  <Paragraphs>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mey senghour</dc:creator>
  <cp:lastModifiedBy>MEY SENGHOUR</cp:lastModifiedBy>
  <cp:revision>7</cp:revision>
  <dcterms:created xsi:type="dcterms:W3CDTF">2023-10-10T06:40:39Z</dcterms:created>
  <dcterms:modified xsi:type="dcterms:W3CDTF">2023-10-17T10:31:54Z</dcterms:modified>
</cp:coreProperties>
</file>