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Sequoia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Objective: Review of All Dependencies</a:t>
            </a:r>
            <a:endParaRPr lang="en-US" dirty="0"/>
          </a:p>
        </p:txBody>
      </p:sp>
      <p:sp>
        <p:nvSpPr>
          <p:cNvPr id="1026" name="AutoShape 2" descr="https://mail-attachment.googleusercontent.com/attachment/?ui=2&amp;ik=cd62bc30e3&amp;view=att&amp;th=1365cca19f1170d4&amp;attid=0.2&amp;disp=inline&amp;safe=1&amp;zw&amp;saduie=AG9B_P_tKVyKwMfnMMojHY5bjhp6&amp;sadet=1333276056691&amp;sads=FYCg-QqFNFaO-KlL8pqXS6_c3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?ui=2&amp;ik=cd62bc30e3&amp;view=att&amp;th=1365cca19f1170d4&amp;attid=0.2&amp;disp=inline&amp;safe=1&amp;zw&amp;saduie=AG9B_P_tKVyKwMfnMMojHY5bjhp6&amp;sadet=1333276056691&amp;sads=FYCg-QqFNFaO-KlL8pqXS6_c3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447800"/>
            <a:ext cx="7324725" cy="532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1027" name="Picture 3" descr="C:\Users\Dmitry\AppData\Local\Microsoft\Windows\Temporary Internet Files\Content.Outlook\9A796P82\BluePrint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25748" cy="4801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 Group:</a:t>
            </a:r>
          </a:p>
          <a:p>
            <a:pPr lvl="1"/>
            <a:r>
              <a:rPr lang="en-US" dirty="0" err="1" smtClean="0"/>
              <a:t>Installbase</a:t>
            </a:r>
            <a:r>
              <a:rPr lang="en-US" dirty="0" smtClean="0"/>
              <a:t>: what was installed for each customer</a:t>
            </a:r>
          </a:p>
          <a:p>
            <a:pPr lvl="1"/>
            <a:r>
              <a:rPr lang="en-US" dirty="0" smtClean="0"/>
              <a:t>Portal: points management</a:t>
            </a:r>
          </a:p>
          <a:p>
            <a:pPr lvl="1"/>
            <a:r>
              <a:rPr lang="en-US" dirty="0" smtClean="0"/>
              <a:t>Subscription management</a:t>
            </a:r>
          </a:p>
          <a:p>
            <a:pPr lvl="1"/>
            <a:r>
              <a:rPr lang="en-US" smtClean="0"/>
              <a:t>Installation</a:t>
            </a:r>
            <a:endParaRPr lang="en-US" dirty="0" smtClean="0"/>
          </a:p>
          <a:p>
            <a:r>
              <a:rPr lang="en-US" dirty="0" smtClean="0"/>
              <a:t>Find source for:</a:t>
            </a:r>
          </a:p>
          <a:p>
            <a:pPr lvl="1"/>
            <a:r>
              <a:rPr lang="en-US" dirty="0" smtClean="0"/>
              <a:t>Portfolio Products management</a:t>
            </a:r>
          </a:p>
          <a:p>
            <a:pPr lvl="1"/>
            <a:r>
              <a:rPr lang="en-US" dirty="0" smtClean="0"/>
              <a:t>Related Products</a:t>
            </a:r>
          </a:p>
          <a:p>
            <a:pPr lvl="1"/>
            <a:r>
              <a:rPr lang="en-US" dirty="0" smtClean="0"/>
              <a:t>Customer/Accounts management</a:t>
            </a:r>
          </a:p>
          <a:p>
            <a:r>
              <a:rPr lang="en-US" dirty="0" smtClean="0"/>
              <a:t>Detailed design for each dependency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Sequoia Project</vt:lpstr>
      <vt:lpstr>The Objective: Review of All Dependencies</vt:lpstr>
      <vt:lpstr>Component Overview</vt:lpstr>
      <vt:lpstr>Dependencies</vt:lpstr>
      <vt:lpstr>Next Steps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Sequoia Project</dc:title>
  <dc:creator>a</dc:creator>
  <cp:lastModifiedBy>a</cp:lastModifiedBy>
  <cp:revision>22</cp:revision>
  <dcterms:created xsi:type="dcterms:W3CDTF">2012-04-01T10:25:21Z</dcterms:created>
  <dcterms:modified xsi:type="dcterms:W3CDTF">2012-04-02T11:20:40Z</dcterms:modified>
</cp:coreProperties>
</file>