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61" r:id="rId3"/>
    <p:sldId id="262" r:id="rId4"/>
    <p:sldId id="263" r:id="rId5"/>
    <p:sldId id="264" r:id="rId6"/>
    <p:sldId id="265" r:id="rId7"/>
    <p:sldId id="266" r:id="rId8"/>
    <p:sldId id="267" r:id="rId9"/>
    <p:sldId id="268" r:id="rId10"/>
    <p:sldId id="269" r:id="rId11"/>
    <p:sldId id="270" r:id="rId12"/>
    <p:sldId id="271"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954" y="7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29-03-2024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29-Mar-24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29-Mar-24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29-Mar-24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D57F1E4F-1CFF-5643-939E-02111984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29-Mar-24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29-Mar-24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29-Mar-24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29-Mar-24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29-Mar-24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29-Mar-24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Date Placeholder 4"/>
          <p:cNvSpPr>
            <a:spLocks noGrp="1"/>
          </p:cNvSpPr>
          <p:nvPr>
            <p:ph type="dt" sz="half" idx="10"/>
          </p:nvPr>
        </p:nvSpPr>
        <p:spPr/>
        <p:txBody>
          <a:bodyPr/>
          <a:p>
            <a:fld id="{7E18DB4A-8810-4A10-AD5C-D5E2C667F5B3}" type="datetime1">
              <a:rPr lang="en-US" smtClean="0"/>
              <a:t>29-Mar-24</a:t>
            </a:fld>
            <a:endParaRPr lang="en-US"/>
          </a:p>
        </p:txBody>
      </p:sp>
      <p:sp>
        <p:nvSpPr>
          <p:cNvPr id="1048653" name="Footer Placeholder 5"/>
          <p:cNvSpPr>
            <a:spLocks noGrp="1"/>
          </p:cNvSpPr>
          <p:nvPr>
            <p:ph type="ftr" sz="quarter" idx="11"/>
          </p:nvPr>
        </p:nvSpPr>
        <p:spPr/>
        <p:txBody>
          <a:bodyPr/>
          <a:p>
            <a:pPr algn="l"/>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29-Mar-24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603"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KEYLOGGER PROJECT</a:t>
            </a:r>
          </a:p>
        </p:txBody>
      </p:sp>
      <p:sp>
        <p:nvSpPr>
          <p:cNvPr id="1048604" name="TextBox 3"/>
          <p:cNvSpPr txBox="1"/>
          <p:nvPr/>
        </p:nvSpPr>
        <p:spPr>
          <a:xfrm>
            <a:off x="3198194" y="4747339"/>
            <a:ext cx="8371986" cy="1310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Presentsed</a:t>
            </a:r>
            <a:r>
              <a:rPr b="1" dirty="0" sz="2000" lang="en-US">
                <a:solidFill>
                  <a:schemeClr val="accent1">
                    <a:lumMod val="75000"/>
                  </a:schemeClr>
                </a:solidFill>
                <a:latin typeface="Arial" pitchFamily="34" charset="0"/>
                <a:cs typeface="Arial" pitchFamily="34" charset="0"/>
              </a:rPr>
              <a:t> By:</a:t>
            </a:r>
          </a:p>
          <a:p>
            <a:r>
              <a:rPr altLang="en-US" b="1" dirty="0" sz="2000" lang="en-US">
                <a:solidFill>
                  <a:schemeClr val="accent1">
                    <a:lumMod val="75000"/>
                  </a:schemeClr>
                </a:solidFill>
                <a:latin typeface="Arial"/>
                <a:cs typeface="Arial"/>
              </a:rPr>
              <a:t>R</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M</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y</a:t>
            </a:r>
            <a:r>
              <a:rPr altLang="en-US" b="1" dirty="0" sz="2000" lang="en-US">
                <a:solidFill>
                  <a:schemeClr val="accent1">
                    <a:lumMod val="75000"/>
                  </a:schemeClr>
                </a:solidFill>
                <a:latin typeface="Arial"/>
                <a:cs typeface="Arial"/>
              </a:rPr>
              <a:t>y</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ppan </a:t>
            </a:r>
            <a:endParaRPr altLang="en-US" lang="zh-CN"/>
          </a:p>
          <a:p>
            <a:r>
              <a:rPr b="1" dirty="0" sz="2000" lang="en-US">
                <a:solidFill>
                  <a:schemeClr val="accent1">
                    <a:lumMod val="75000"/>
                  </a:schemeClr>
                </a:solidFill>
                <a:latin typeface="Arial"/>
                <a:cs typeface="Arial"/>
              </a:rPr>
              <a:t>Rajiv Gandhi College of Engineering</a:t>
            </a:r>
          </a:p>
          <a:p>
            <a:r>
              <a:rPr b="1" dirty="0" sz="2000" lang="en-US">
                <a:solidFill>
                  <a:schemeClr val="accent1">
                    <a:lumMod val="75000"/>
                  </a:schemeClr>
                </a:solidFill>
                <a:latin typeface="Arial"/>
                <a:cs typeface="Arial"/>
              </a:rPr>
              <a:t>BE CSE</a:t>
            </a:r>
          </a:p>
        </p:txBody>
      </p:sp>
      <p:sp>
        <p:nvSpPr>
          <p:cNvPr id="1048715"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611"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452403" y="1237632"/>
            <a:ext cx="11029615" cy="4673324"/>
          </a:xfrm>
        </p:spPr>
        <p:txBody>
          <a:bodyPr/>
          <a:p>
            <a:pPr indent="0" marL="0">
              <a:buNone/>
            </a:pPr>
            <a:endParaRPr dirty="0" sz="2400" lang="en-IN"/>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a:xfrm>
            <a:off x="441671" y="0"/>
            <a:ext cx="8596668" cy="869430"/>
          </a:xfrm>
        </p:spPr>
        <p:txBody>
          <a:bodyPr>
            <a:normAutofit/>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615" name="Content Placeholder 1"/>
          <p:cNvSpPr>
            <a:spLocks noGrp="1"/>
          </p:cNvSpPr>
          <p:nvPr>
            <p:ph idx="1"/>
          </p:nvPr>
        </p:nvSpPr>
        <p:spPr>
          <a:xfrm>
            <a:off x="0" y="912793"/>
            <a:ext cx="11613485" cy="503241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Preprocessing:</a:t>
            </a:r>
            <a:endParaRPr b="1" dirty="0" sz="1200" lang="en-IN">
              <a:latin typeface="Calibri"/>
              <a:cs typeface="Calibri"/>
            </a:endParaRPr>
          </a:p>
          <a:p>
            <a:pPr indent="-305435" lvl="1" marL="629920"/>
            <a:r>
              <a:rPr b="1" dirty="0" sz="1200" lang="en-IN">
                <a:latin typeface="Calibri"/>
                <a:ea typeface="+mn-lt"/>
                <a:cs typeface="+mn-lt"/>
              </a:rPr>
              <a:t>Clean and preprocess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25"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T.ASHOK KUMAR</cp:lastModifiedBy>
  <dcterms:created xsi:type="dcterms:W3CDTF">2021-05-26T05:50:10Z</dcterms:created>
  <dcterms:modified xsi:type="dcterms:W3CDTF">2024-04-01T04:34:13Z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124bc2a2fd744d769c37ec3ff8ce1b33</vt:lpwstr>
  </property>
</Properties>
</file>