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587C-8CA2-4B75-A505-CB9C21280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EB925-4D6B-4196-8084-BE247EF43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F684-9409-40F9-92DC-BBF36806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DD51-B955-4565-ABD3-7BEF43E8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69275-AAA6-42EF-AC2C-B1F96129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B609-094E-490B-8126-CFE92D3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63404-F503-4BAC-9A41-E864C5CC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7A9A-A8AF-4858-ABDD-734F858E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6A87-62AD-41A9-92BA-E15FD275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3416D-2B75-45B9-AD75-39FBFCEA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2DAA3-5B5B-4443-963D-8495C3E1D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75487-9002-4E74-9EC2-4890D5503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4A25-81AB-4BA9-BF08-768FDB75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6F7C-856E-40A1-8128-B9D8F2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6DBB-65AB-4B36-9484-E923DE5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1F8C-B271-4E3A-A8AD-D08202E6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3B7B-9DF4-4D94-BBFE-255C256B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AB144-2206-43E4-BEF5-B2D4C3AE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A287-92EB-4A37-9113-94F50AE1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764D-DAF3-4409-A388-DD5D8B9C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6A0D-FD75-4889-9F69-0FB42890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7337F-B9EB-4E8A-92AD-9393BA44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53D-4C1A-45BB-9B61-E68F7998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EC06-7C4F-4F20-9D64-CD19A2A7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E7CD-0472-4DD8-ABF8-FD5A796B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3274-FE6B-4521-8629-45FB518A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4635-9B9B-43D4-9BF2-2F308800F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3771-A59F-403B-BB43-4843617F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E3ACD-B671-4B74-A032-BF7D195E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90C3F-EC36-4372-946B-CC41FB86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2F30-FA98-4AB2-8B7E-7FAE4CCA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18D9-CC9D-4156-B2C4-D6D87CA2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531D-0D76-4390-BE14-91617546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E793C-E444-4B7E-ADBE-93F728F9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A0FED-94B9-4A3D-A9F9-5DEAE4DE2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47906-9F3C-4485-85F1-75157D3CA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A16B3-3AD4-4A68-B501-362B1282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7BAE3-3261-43D4-95FA-6FE4DE34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FF770-0122-4C25-BA5C-6A95C91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E928-F7C1-4CDC-BE8D-54A92B02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19227-AAAF-40DC-B89B-19405178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4EB80-E10D-4D1F-A53B-22AE10E7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46DC6-F8ED-456D-B60B-6976EF30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BCA10-789D-40E4-B3C7-93BE62F6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4BF7-3009-4A2F-B55F-1AB12C88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8FE69-D024-4251-BB78-A6E0F396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0C13-A263-4B09-88DF-BACE9771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AB69-2C07-4F5E-9C6C-3D2E67A2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C56B6-74C7-4753-AFC5-AD9BB1E73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1712-F3E4-4317-9863-D32BE140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EFF27-824D-49CE-B4A1-AF51847E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4661-4ACA-44C4-98F8-F5B59B9F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DB49-E328-43FA-AAE4-B8522F60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48A7-DF51-4EDB-8A0D-78CE8142D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8A681-F64D-4825-B0FD-BE45042B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7E83-275C-4174-8F79-9B4B84A5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8BCA-E3AC-49DC-ADC3-79D541D8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9F312-63C5-4E4F-8590-561641F9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9182D-FBAC-41D5-9298-1E72AABE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683D-3508-4745-861F-72B7F679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C679-48B6-4C87-9E5A-D6FA098F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EED27-0C93-494C-BE3C-D3E35B8CC162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DAFE-C994-4094-BF5F-78B0D7597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3496-0BEF-431A-9B9B-B7D3F76BA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F753-06B6-48F2-A6B7-E280DED9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1345-7449-4FCD-904E-50C3AE5E2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Deblur Images via ADMM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B06DA-9B6F-426A-9D9E-B7387A236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Xiyao Shi, </a:t>
            </a:r>
            <a:r>
              <a:rPr lang="en-US" dirty="0" err="1"/>
              <a:t>Zexuan</a:t>
            </a:r>
            <a:r>
              <a:rPr lang="en-US" dirty="0"/>
              <a:t> Zhong, </a:t>
            </a:r>
            <a:r>
              <a:rPr lang="en-US" dirty="0" err="1"/>
              <a:t>Zongyi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73401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Hard to align photos together since adjusting the focus length results in slightly change of alignment.</a:t>
                </a:r>
              </a:p>
              <a:p>
                <a:r>
                  <a:rPr lang="en-US" dirty="0"/>
                  <a:t>We can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small and quickly grow larger.</a:t>
                </a:r>
              </a:p>
              <a:p>
                <a:r>
                  <a:rPr lang="en-US" dirty="0"/>
                  <a:t>Somehow large dual residual though the result looks plausible.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1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42CC-F326-40EB-B33C-F6A5983D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cellphones deblur images and get depth of images via dual camera (i.e. </a:t>
            </a:r>
            <a:r>
              <a:rPr lang="en-US" dirty="0" err="1"/>
              <a:t>Iphone</a:t>
            </a:r>
            <a:r>
              <a:rPr lang="en-US" dirty="0"/>
              <a:t>)</a:t>
            </a:r>
          </a:p>
          <a:p>
            <a:r>
              <a:rPr lang="en-US" dirty="0"/>
              <a:t>We try to recover depth of image via multiple shots of the same scene with different focus length.</a:t>
            </a:r>
          </a:p>
        </p:txBody>
      </p:sp>
    </p:spTree>
    <p:extLst>
      <p:ext uri="{BB962C8B-B14F-4D97-AF65-F5344CB8AC3E}">
        <p14:creationId xmlns:p14="http://schemas.microsoft.com/office/powerpoint/2010/main" val="31282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with Gaussian prior </a:t>
            </a:r>
            <a:br>
              <a:rPr lang="en-US" dirty="0"/>
            </a:br>
            <a:r>
              <a:rPr lang="en-US" sz="1300" dirty="0"/>
              <a:t>[Image and Depth from a Conventional Camera with a Coded Aperture </a:t>
            </a:r>
            <a:r>
              <a:rPr lang="en-US" sz="1300" dirty="0" err="1"/>
              <a:t>Anat</a:t>
            </a:r>
            <a:r>
              <a:rPr lang="en-US" sz="1300" dirty="0"/>
              <a:t> Levin Rob Fergus </a:t>
            </a:r>
            <a:r>
              <a:rPr lang="en-US" sz="1300" dirty="0" err="1"/>
              <a:t>Fredo</a:t>
            </a:r>
            <a:r>
              <a:rPr lang="en-US" sz="1300" dirty="0"/>
              <a:t> ´ Durand William T. Freeman]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an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we want to recover the all in focus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But since cameras introduce noise and the inverse convolution fails when there are zero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we need to solve an optimization problem.</a:t>
                </a:r>
              </a:p>
              <a:p>
                <a:r>
                  <a:rPr lang="en-US" dirty="0"/>
                  <a:t>And we believe that natural image has small gradients than fake noisy images.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6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for a single image</a:t>
            </a:r>
            <a:br>
              <a:rPr lang="en-US" dirty="0"/>
            </a:b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here is the image that we see in the camera,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filter we believe the aperture is behaving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are the natural gradient filters, such as edge filters or blob filters etc.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9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for two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To solve that problem, we use ADMM and we turn the convolution to matrix multiplication (convolution matrix).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1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for singe 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directly set the derivative of the objective function </a:t>
                </a:r>
                <a:r>
                  <a:rPr lang="en-US" dirty="0" err="1"/>
                  <a:t>wrt</a:t>
                </a:r>
                <a:r>
                  <a:rPr lang="en-US" dirty="0"/>
                  <a:t> to x to zero and we get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convolution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Since the images are of pretty big size, we use Conjugate Gradient as an iterative method to solve that linear programming problem.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for multiple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In particular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442CC-F326-40EB-B33C-F6A5983D1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91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0FB0B-6547-4D3D-9AA4-F587FC6D9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3" y="0"/>
            <a:ext cx="5977953" cy="72414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D4502-71B0-4FC6-9F23-C1C5FD90F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6367"/>
            <a:ext cx="5977953" cy="72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E41D-1A4B-4167-B01B-0659F8B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870FD-0D55-4458-B1C7-B785DAD8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9" y="-69542"/>
            <a:ext cx="6260599" cy="7583845"/>
          </a:xfrm>
        </p:spPr>
      </p:pic>
    </p:spTree>
    <p:extLst>
      <p:ext uri="{BB962C8B-B14F-4D97-AF65-F5344CB8AC3E}">
        <p14:creationId xmlns:p14="http://schemas.microsoft.com/office/powerpoint/2010/main" val="302446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Deblur Images via ADMM</vt:lpstr>
      <vt:lpstr>Intuition</vt:lpstr>
      <vt:lpstr>Image with Gaussian prior  [Image and Depth from a Conventional Camera with a Coded Aperture Anat Levin Rob Fergus Fredo ´ Durand William T. Freeman]</vt:lpstr>
      <vt:lpstr>Formulation for a single image </vt:lpstr>
      <vt:lpstr>Formulation for two images</vt:lpstr>
      <vt:lpstr>Math for singe image</vt:lpstr>
      <vt:lpstr>Math for multiple images</vt:lpstr>
      <vt:lpstr>PowerPoint Presentation</vt:lpstr>
      <vt:lpstr>PowerPoint Presentation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Deblur Images via ADMM</dc:title>
  <dc:creator>希尧石</dc:creator>
  <cp:lastModifiedBy>希尧石</cp:lastModifiedBy>
  <cp:revision>3</cp:revision>
  <dcterms:created xsi:type="dcterms:W3CDTF">2017-12-11T11:36:54Z</dcterms:created>
  <dcterms:modified xsi:type="dcterms:W3CDTF">2017-12-11T11:51:12Z</dcterms:modified>
</cp:coreProperties>
</file>