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E95C91C-4FCB-41FE-9E52-CBA4AEC4FEEF}" type="datetimeFigureOut">
              <a:rPr lang="es-EC" smtClean="0"/>
              <a:t>12/5/2024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8E98B2D-8322-4EFE-9F36-F1BA80CCD4B9}" type="slidenum">
              <a:rPr lang="es-EC" smtClean="0"/>
              <a:t>‹Nº›</a:t>
            </a:fld>
            <a:endParaRPr lang="es-EC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88005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C91C-4FCB-41FE-9E52-CBA4AEC4FEEF}" type="datetimeFigureOut">
              <a:rPr lang="es-EC" smtClean="0"/>
              <a:t>12/5/2024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8B2D-8322-4EFE-9F36-F1BA80CCD4B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62708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C91C-4FCB-41FE-9E52-CBA4AEC4FEEF}" type="datetimeFigureOut">
              <a:rPr lang="es-EC" smtClean="0"/>
              <a:t>12/5/2024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8B2D-8322-4EFE-9F36-F1BA80CCD4B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98714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C91C-4FCB-41FE-9E52-CBA4AEC4FEEF}" type="datetimeFigureOut">
              <a:rPr lang="es-EC" smtClean="0"/>
              <a:t>12/5/2024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8B2D-8322-4EFE-9F36-F1BA80CCD4B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31315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95C91C-4FCB-41FE-9E52-CBA4AEC4FEEF}" type="datetimeFigureOut">
              <a:rPr lang="es-EC" smtClean="0"/>
              <a:t>12/5/2024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E98B2D-8322-4EFE-9F36-F1BA80CCD4B9}" type="slidenum">
              <a:rPr lang="es-EC" smtClean="0"/>
              <a:t>‹Nº›</a:t>
            </a:fld>
            <a:endParaRPr lang="es-EC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24799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C91C-4FCB-41FE-9E52-CBA4AEC4FEEF}" type="datetimeFigureOut">
              <a:rPr lang="es-EC" smtClean="0"/>
              <a:t>12/5/2024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8B2D-8322-4EFE-9F36-F1BA80CCD4B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0474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C91C-4FCB-41FE-9E52-CBA4AEC4FEEF}" type="datetimeFigureOut">
              <a:rPr lang="es-EC" smtClean="0"/>
              <a:t>12/5/2024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8B2D-8322-4EFE-9F36-F1BA80CCD4B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82752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C91C-4FCB-41FE-9E52-CBA4AEC4FEEF}" type="datetimeFigureOut">
              <a:rPr lang="es-EC" smtClean="0"/>
              <a:t>12/5/2024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8B2D-8322-4EFE-9F36-F1BA80CCD4B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17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C91C-4FCB-41FE-9E52-CBA4AEC4FEEF}" type="datetimeFigureOut">
              <a:rPr lang="es-EC" smtClean="0"/>
              <a:t>12/5/2024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8B2D-8322-4EFE-9F36-F1BA80CCD4B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55519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95C91C-4FCB-41FE-9E52-CBA4AEC4FEEF}" type="datetimeFigureOut">
              <a:rPr lang="es-EC" smtClean="0"/>
              <a:t>12/5/2024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E98B2D-8322-4EFE-9F36-F1BA80CCD4B9}" type="slidenum">
              <a:rPr lang="es-EC" smtClean="0"/>
              <a:t>‹Nº›</a:t>
            </a:fld>
            <a:endParaRPr lang="es-EC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88567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95C91C-4FCB-41FE-9E52-CBA4AEC4FEEF}" type="datetimeFigureOut">
              <a:rPr lang="es-EC" smtClean="0"/>
              <a:t>12/5/2024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E98B2D-8322-4EFE-9F36-F1BA80CCD4B9}" type="slidenum">
              <a:rPr lang="es-EC" smtClean="0"/>
              <a:t>‹Nº›</a:t>
            </a:fld>
            <a:endParaRPr lang="es-EC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0119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E95C91C-4FCB-41FE-9E52-CBA4AEC4FEEF}" type="datetimeFigureOut">
              <a:rPr lang="es-EC" smtClean="0"/>
              <a:t>12/5/2024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8E98B2D-8322-4EFE-9F36-F1BA80CCD4B9}" type="slidenum">
              <a:rPr lang="es-EC" smtClean="0"/>
              <a:t>‹Nº›</a:t>
            </a:fld>
            <a:endParaRPr lang="es-EC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0173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9F4EFD-E0B6-EBEC-41E8-21C76CDA2F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702103"/>
            <a:ext cx="8361229" cy="2253089"/>
          </a:xfrm>
        </p:spPr>
        <p:txBody>
          <a:bodyPr/>
          <a:lstStyle/>
          <a:p>
            <a:r>
              <a:rPr lang="es-EC" dirty="0"/>
              <a:t>Implementación de Clases en Programación</a:t>
            </a:r>
          </a:p>
        </p:txBody>
      </p:sp>
    </p:spTree>
    <p:extLst>
      <p:ext uri="{BB962C8B-B14F-4D97-AF65-F5344CB8AC3E}">
        <p14:creationId xmlns:p14="http://schemas.microsoft.com/office/powerpoint/2010/main" val="677820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CBE889-CD7A-2207-51BE-1D2FA9F04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¿Qué son las Clases?</a:t>
            </a:r>
            <a:br>
              <a:rPr lang="es-EC" dirty="0"/>
            </a:b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74B984-B83A-443C-C6AC-F8DA3DDFC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Definición: En programación orientada a objetos (POO), una clase es un modelo o plantilla para crear objetos. Define las propiedades y comportamientos comunes que tendrán los objetos de ese tipo.</a:t>
            </a:r>
          </a:p>
          <a:p>
            <a:endParaRPr lang="es-EC" dirty="0"/>
          </a:p>
          <a:p>
            <a:r>
              <a:rPr lang="es-EC" dirty="0"/>
              <a:t>Concepto de Abstracción: Las clases permiten la abstracción al representar entidades del mundo real como objetos en el software. Esto ayuda a modelar y organizar la lógica del programa de una manera más comprensible y estructurada.</a:t>
            </a:r>
          </a:p>
        </p:txBody>
      </p:sp>
    </p:spTree>
    <p:extLst>
      <p:ext uri="{BB962C8B-B14F-4D97-AF65-F5344CB8AC3E}">
        <p14:creationId xmlns:p14="http://schemas.microsoft.com/office/powerpoint/2010/main" val="4089600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20FD0E-A2EE-CDEE-3978-4DC7AC1C5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756" y="110448"/>
            <a:ext cx="9601200" cy="690936"/>
          </a:xfrm>
        </p:spPr>
        <p:txBody>
          <a:bodyPr/>
          <a:lstStyle/>
          <a:p>
            <a:r>
              <a:rPr lang="es-EC" dirty="0"/>
              <a:t>Componentes de una Clase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8C580D-159F-8AFF-B678-355DC3E3B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756" y="873303"/>
            <a:ext cx="11239928" cy="5774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C" b="1" dirty="0"/>
              <a:t>Atributos (Variables de Instancia)</a:t>
            </a:r>
          </a:p>
          <a:p>
            <a:r>
              <a:rPr lang="es-EC" dirty="0"/>
              <a:t>Representan el estado o los datos asociados con un objeto.</a:t>
            </a:r>
          </a:p>
          <a:p>
            <a:r>
              <a:rPr lang="es-EC" dirty="0"/>
              <a:t>Cada objeto tiene su propia copia de los atributos de la clase.</a:t>
            </a:r>
          </a:p>
          <a:p>
            <a:pPr marL="0" indent="0">
              <a:buNone/>
            </a:pPr>
            <a:endParaRPr lang="es-EC" b="1" dirty="0"/>
          </a:p>
          <a:p>
            <a:pPr marL="0" indent="0">
              <a:buNone/>
            </a:pPr>
            <a:r>
              <a:rPr lang="es-EC" b="1" dirty="0"/>
              <a:t>Métodos (Funciones de Clase)</a:t>
            </a:r>
          </a:p>
          <a:p>
            <a:r>
              <a:rPr lang="es-EC" dirty="0"/>
              <a:t>Definen el comportamiento de los objetos de la clase.</a:t>
            </a:r>
          </a:p>
          <a:p>
            <a:r>
              <a:rPr lang="es-EC" dirty="0"/>
              <a:t>Permiten realizar operaciones en los atributos de la clase y en otros objetos.</a:t>
            </a:r>
          </a:p>
          <a:p>
            <a:pPr marL="0" indent="0">
              <a:buNone/>
            </a:pPr>
            <a:endParaRPr lang="es-EC" dirty="0"/>
          </a:p>
          <a:p>
            <a:pPr marL="0" indent="0">
              <a:buNone/>
            </a:pPr>
            <a:r>
              <a:rPr lang="es-EC" b="1" dirty="0"/>
              <a:t>Constructores</a:t>
            </a:r>
          </a:p>
          <a:p>
            <a:r>
              <a:rPr lang="es-EC" dirty="0"/>
              <a:t>Métodos especiales utilizados para inicializar objetos de la clase.</a:t>
            </a:r>
          </a:p>
          <a:p>
            <a:r>
              <a:rPr lang="es-EC" dirty="0"/>
              <a:t>Se llaman automáticamente al crear un nuevo objeto.</a:t>
            </a:r>
          </a:p>
          <a:p>
            <a:r>
              <a:rPr lang="es-EC" dirty="0"/>
              <a:t>Pueden aceptar parámetros para inicializar los atributos de la clase.</a:t>
            </a:r>
          </a:p>
          <a:p>
            <a:r>
              <a:rPr lang="es-EC" dirty="0"/>
              <a:t>Implementación en un Lenguaje de Programación</a:t>
            </a:r>
          </a:p>
        </p:txBody>
      </p:sp>
    </p:spTree>
    <p:extLst>
      <p:ext uri="{BB962C8B-B14F-4D97-AF65-F5344CB8AC3E}">
        <p14:creationId xmlns:p14="http://schemas.microsoft.com/office/powerpoint/2010/main" val="1648829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A034D9-BB7B-C917-2D41-067AD9692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933" y="169524"/>
            <a:ext cx="9601200" cy="1485900"/>
          </a:xfrm>
        </p:spPr>
        <p:txBody>
          <a:bodyPr/>
          <a:lstStyle/>
          <a:p>
            <a:r>
              <a:rPr lang="es-EC" dirty="0"/>
              <a:t>Implementación en un Lenguaje de Programación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BDD489-1D7A-3FC4-5162-8E354C79B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933" y="1530849"/>
            <a:ext cx="10150867" cy="5157627"/>
          </a:xfrm>
        </p:spPr>
        <p:txBody>
          <a:bodyPr/>
          <a:lstStyle/>
          <a:p>
            <a:r>
              <a:rPr lang="es-EC" dirty="0"/>
              <a:t>Cada lenguaje de programación tiene su propia sintaxis para definir y utilizar clases. Aquí hay un ejemplo en Java: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0381A63-748B-0734-462D-2C0FFCBDF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306" y="2301779"/>
            <a:ext cx="6260387" cy="438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00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D07218-1B0F-4009-6F4D-0B0B3157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989" y="141269"/>
            <a:ext cx="9601200" cy="1485900"/>
          </a:xfrm>
        </p:spPr>
        <p:txBody>
          <a:bodyPr/>
          <a:lstStyle/>
          <a:p>
            <a:r>
              <a:rPr lang="es-EC" dirty="0"/>
              <a:t>Instanciación de Objetos Y Buenas Prácticas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F121B0-BADF-F8F1-7445-9727DE21D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182" y="1484615"/>
            <a:ext cx="11049856" cy="5232116"/>
          </a:xfrm>
        </p:spPr>
        <p:txBody>
          <a:bodyPr/>
          <a:lstStyle/>
          <a:p>
            <a:endParaRPr lang="es-EC" dirty="0"/>
          </a:p>
          <a:p>
            <a:r>
              <a:rPr lang="es-EC" dirty="0"/>
              <a:t>Para crear un objeto de una clase, utilizamos el operador new seguido del nombre de la clase y los argumentos del constructor (si es necesario).</a:t>
            </a:r>
          </a:p>
          <a:p>
            <a:pPr marL="0" indent="0">
              <a:buNone/>
            </a:pPr>
            <a:endParaRPr lang="es-EC" dirty="0"/>
          </a:p>
          <a:p>
            <a:pPr marL="0" indent="0">
              <a:buNone/>
            </a:pPr>
            <a:r>
              <a:rPr lang="es-EC" dirty="0"/>
              <a:t>BUENAS PRACTIAS </a:t>
            </a:r>
          </a:p>
          <a:p>
            <a:r>
              <a:rPr lang="es-EC" dirty="0"/>
              <a:t>Abstracción y Cohesión: Diseñar clases que representen entidades coherentes y que tengan una única responsabilidad.</a:t>
            </a:r>
          </a:p>
          <a:p>
            <a:r>
              <a:rPr lang="es-EC" dirty="0"/>
              <a:t>Encapsulación: Ocultar la implementación interna de la clase y proporcionar una interfaz clara y consistente para interactuar con los objetos.</a:t>
            </a:r>
          </a:p>
          <a:p>
            <a:r>
              <a:rPr lang="es-EC" dirty="0"/>
              <a:t>Reutilización: Identificar y promover la reutilización de código a través de la herencia y la composición.</a:t>
            </a:r>
          </a:p>
        </p:txBody>
      </p:sp>
    </p:spTree>
    <p:extLst>
      <p:ext uri="{BB962C8B-B14F-4D97-AF65-F5344CB8AC3E}">
        <p14:creationId xmlns:p14="http://schemas.microsoft.com/office/powerpoint/2010/main" val="2184732970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14</TotalTime>
  <Words>307</Words>
  <Application>Microsoft Office PowerPoint</Application>
  <PresentationFormat>Panorámica</PresentationFormat>
  <Paragraphs>29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Franklin Gothic Book</vt:lpstr>
      <vt:lpstr>Recorte</vt:lpstr>
      <vt:lpstr>Implementación de Clases en Programación</vt:lpstr>
      <vt:lpstr>¿Qué son las Clases? </vt:lpstr>
      <vt:lpstr>Componentes de una Clase</vt:lpstr>
      <vt:lpstr>Implementación en un Lenguaje de Programación</vt:lpstr>
      <vt:lpstr>Instanciación de Objetos Y Buenas Prácticas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Implementación de Clases en Programación</dc:title>
  <dc:creator>Paul Andres Santillan Guerra</dc:creator>
  <cp:lastModifiedBy>Paul Andres Santillan Guerra</cp:lastModifiedBy>
  <cp:revision>1</cp:revision>
  <dcterms:created xsi:type="dcterms:W3CDTF">2024-05-13T03:25:31Z</dcterms:created>
  <dcterms:modified xsi:type="dcterms:W3CDTF">2024-05-13T03:40:25Z</dcterms:modified>
</cp:coreProperties>
</file>