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5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898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28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808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464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8569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976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22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01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15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61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FC2462-3368-4435-809B-C8A7DCE3CED8}" type="datetimeFigureOut">
              <a:rPr lang="es-EC" smtClean="0"/>
              <a:t>12/5/2024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E98303-6017-4852-98FF-316F829879DF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744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D8E6C-FC04-3F9E-2359-8F3A61F3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875584" cy="4394988"/>
          </a:xfrm>
        </p:spPr>
        <p:txBody>
          <a:bodyPr/>
          <a:lstStyle/>
          <a:p>
            <a:r>
              <a:rPr lang="es-EC" dirty="0"/>
              <a:t>uso correcto de identificadores</a:t>
            </a:r>
          </a:p>
        </p:txBody>
      </p:sp>
    </p:spTree>
    <p:extLst>
      <p:ext uri="{BB962C8B-B14F-4D97-AF65-F5344CB8AC3E}">
        <p14:creationId xmlns:p14="http://schemas.microsoft.com/office/powerpoint/2010/main" val="1848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29E9A-4A61-F538-B465-33761A97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800" dirty="0"/>
              <a:t>¿Qué son los Identificadores?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B425E-90B8-159C-8291-61A1899A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Definición: Los identificadores son nombres que asignamos a diferentes elementos en un programa para identificar y referirnos a ellos. Estos elementos pueden incluir variables, funciones, clases, constantes, entre otros.</a:t>
            </a:r>
          </a:p>
          <a:p>
            <a:endParaRPr lang="es-EC" dirty="0"/>
          </a:p>
          <a:p>
            <a:r>
              <a:rPr lang="es-EC" dirty="0"/>
              <a:t>Tipos de Identificadores: Los identificadores pueden variar según el lenguaje de programación y el contexto en el que se utilicen. Algunos ejemplos comunes son los identificadores de variables, identificadores de funciones y identificadores de clases.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888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C1404-3249-C10F-373A-CC9160F7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Importancia del Uso Correcto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E360B-EB5A-4C95-5DD1-E9135FCD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Claridad y Legibilidad: Un uso adecuado de los identificadores mejora la claridad y legibilidad del código, lo que facilita su comprensión tanto para el programador que lo escribe como para otros que puedan leerlo en el futuro.</a:t>
            </a:r>
          </a:p>
          <a:p>
            <a:endParaRPr lang="es-EC" dirty="0"/>
          </a:p>
          <a:p>
            <a:r>
              <a:rPr lang="es-EC" dirty="0"/>
              <a:t>Mantenimiento y Escalabilidad: Un código con identificadores descriptivos y consistentes es más fácil de mantener y escalar, ya que permite entender rápidamente su estructura y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36205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99E2E-A119-BE62-B3CE-A693D260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4030"/>
            <a:ext cx="10178322" cy="1492132"/>
          </a:xfrm>
        </p:spPr>
        <p:txBody>
          <a:bodyPr/>
          <a:lstStyle/>
          <a:p>
            <a:r>
              <a:rPr lang="es-EC" dirty="0"/>
              <a:t>Reglas para Identificadores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6BA27-20BF-EBC4-F941-5BFBE8B4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88" y="1570240"/>
            <a:ext cx="10715946" cy="5580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>
                <a:solidFill>
                  <a:srgbClr val="FF0000"/>
                </a:solidFill>
              </a:rPr>
              <a:t>1 Composición</a:t>
            </a:r>
          </a:p>
          <a:p>
            <a:r>
              <a:rPr lang="es-EC" dirty="0"/>
              <a:t>Los identificadores pueden estar compuestos por letras, dígitos y algunos caracteres especiales, como guiones bajos (_) o en algunos casos, signos de dólar ($).</a:t>
            </a:r>
          </a:p>
          <a:p>
            <a:r>
              <a:rPr lang="es-EC" dirty="0"/>
              <a:t>Deben comenzar con una letra (mayúscula o minúscula) o con un guion bajo (_), pero no pueden comenzar con un número.</a:t>
            </a:r>
          </a:p>
          <a:p>
            <a:r>
              <a:rPr lang="es-EC" dirty="0"/>
              <a:t>No se permiten espacios en los identificadores.</a:t>
            </a:r>
          </a:p>
          <a:p>
            <a:pPr marL="0" indent="0">
              <a:buNone/>
            </a:pPr>
            <a:r>
              <a:rPr lang="es-EC" dirty="0">
                <a:solidFill>
                  <a:srgbClr val="FF0000"/>
                </a:solidFill>
              </a:rPr>
              <a:t>2 Case </a:t>
            </a:r>
            <a:r>
              <a:rPr lang="es-EC" dirty="0" err="1">
                <a:solidFill>
                  <a:srgbClr val="FF0000"/>
                </a:solidFill>
              </a:rPr>
              <a:t>Sensitivity</a:t>
            </a:r>
            <a:endParaRPr lang="es-EC" dirty="0">
              <a:solidFill>
                <a:srgbClr val="FF0000"/>
              </a:solidFill>
            </a:endParaRPr>
          </a:p>
          <a:p>
            <a:r>
              <a:rPr lang="es-EC" dirty="0"/>
              <a:t>En algunos lenguajes de programación, los identificadores son sensibles a mayúsculas y minúsculas, lo que significa que "variable" y "Variable" se considerarían como identificadores diferentes.</a:t>
            </a:r>
          </a:p>
          <a:p>
            <a:pPr marL="0" indent="0">
              <a:buNone/>
            </a:pPr>
            <a:r>
              <a:rPr lang="es-EC" dirty="0">
                <a:solidFill>
                  <a:srgbClr val="FF0000"/>
                </a:solidFill>
              </a:rPr>
              <a:t>3 Longitud</a:t>
            </a:r>
          </a:p>
          <a:p>
            <a:pPr marL="0" indent="0">
              <a:buNone/>
            </a:pPr>
            <a:r>
              <a:rPr lang="es-EC" dirty="0"/>
              <a:t>Algunos lenguajes de programación imponen limitaciones en la longitud de los identificadores, por lo que es importante conocer las restricciones del lenguaje que estés utilizando.</a:t>
            </a:r>
          </a:p>
        </p:txBody>
      </p:sp>
    </p:spTree>
    <p:extLst>
      <p:ext uri="{BB962C8B-B14F-4D97-AF65-F5344CB8AC3E}">
        <p14:creationId xmlns:p14="http://schemas.microsoft.com/office/powerpoint/2010/main" val="40105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F9C5-C698-CFB6-74D4-F094555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Convenciones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E50E8-53EB-BEF6-4105-8FF2683A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584151" cy="3593591"/>
          </a:xfrm>
        </p:spPr>
        <p:txBody>
          <a:bodyPr/>
          <a:lstStyle/>
          <a:p>
            <a:r>
              <a:rPr lang="es-EC" dirty="0" err="1"/>
              <a:t>CamelCase</a:t>
            </a:r>
            <a:r>
              <a:rPr lang="es-EC" dirty="0"/>
              <a:t>: Es una convención en la que cada palabra, excepto la primera, comienza con una letra mayúscula y no se utilizan espacios ni caracteres especiales. Ejemplo: </a:t>
            </a:r>
            <a:r>
              <a:rPr lang="es-EC" dirty="0" err="1"/>
              <a:t>nombreDeVariable</a:t>
            </a:r>
            <a:r>
              <a:rPr lang="es-EC" dirty="0"/>
              <a:t>.</a:t>
            </a:r>
          </a:p>
          <a:p>
            <a:endParaRPr lang="es-EC" dirty="0"/>
          </a:p>
          <a:p>
            <a:r>
              <a:rPr lang="es-EC" dirty="0" err="1"/>
              <a:t>PascalCase</a:t>
            </a:r>
            <a:r>
              <a:rPr lang="es-EC" dirty="0"/>
              <a:t>: Similar al </a:t>
            </a:r>
            <a:r>
              <a:rPr lang="es-EC" dirty="0" err="1"/>
              <a:t>CamelCase</a:t>
            </a:r>
            <a:r>
              <a:rPr lang="es-EC" dirty="0"/>
              <a:t>, pero la primera letra de cada palabra, incluida la primera, se escribe en mayúscula. Ejemplo: </a:t>
            </a:r>
            <a:r>
              <a:rPr lang="es-EC" dirty="0" err="1"/>
              <a:t>NombreDeClase</a:t>
            </a:r>
            <a:r>
              <a:rPr lang="es-EC" dirty="0"/>
              <a:t>.</a:t>
            </a:r>
          </a:p>
          <a:p>
            <a:endParaRPr lang="es-EC" dirty="0"/>
          </a:p>
          <a:p>
            <a:r>
              <a:rPr lang="es-EC" dirty="0"/>
              <a:t>Snake Case: En esta convención, las palabras se separan utilizando guiones bajos. Ejemplo: </a:t>
            </a:r>
            <a:r>
              <a:rPr lang="es-EC" dirty="0" err="1"/>
              <a:t>nombre_de_variable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7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DC6D5-579C-F7C7-AA35-7BB204AF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02" y="84435"/>
            <a:ext cx="10178322" cy="1492132"/>
          </a:xfrm>
        </p:spPr>
        <p:txBody>
          <a:bodyPr/>
          <a:lstStyle/>
          <a:p>
            <a:r>
              <a:rPr lang="es-EC" dirty="0"/>
              <a:t>Convenciones Comunes y 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5937C-2DD2-3F71-614E-04591AEC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2" y="1726058"/>
            <a:ext cx="11063598" cy="5131942"/>
          </a:xfrm>
        </p:spPr>
        <p:txBody>
          <a:bodyPr/>
          <a:lstStyle/>
          <a:p>
            <a:r>
              <a:rPr lang="es-EC" dirty="0" err="1"/>
              <a:t>CamelCase</a:t>
            </a:r>
            <a:r>
              <a:rPr lang="es-EC" dirty="0"/>
              <a:t>: Es una convención en la que cada palabra, excepto la primera, comienza con una letra mayúscula y no se utilizan espacios ni caracteres especiales. Ejemplo: </a:t>
            </a:r>
            <a:r>
              <a:rPr lang="es-EC" dirty="0" err="1"/>
              <a:t>nombreDeVariable</a:t>
            </a:r>
            <a:r>
              <a:rPr lang="es-EC" dirty="0"/>
              <a:t>.</a:t>
            </a:r>
          </a:p>
          <a:p>
            <a:endParaRPr lang="es-EC" dirty="0"/>
          </a:p>
          <a:p>
            <a:r>
              <a:rPr lang="es-EC" dirty="0" err="1"/>
              <a:t>PascalCase</a:t>
            </a:r>
            <a:r>
              <a:rPr lang="es-EC" dirty="0"/>
              <a:t>: Similar al </a:t>
            </a:r>
            <a:r>
              <a:rPr lang="es-EC" dirty="0" err="1"/>
              <a:t>CamelCase</a:t>
            </a:r>
            <a:r>
              <a:rPr lang="es-EC" dirty="0"/>
              <a:t>, pero la primera letra de cada palabra, incluida la primera, se escribe en mayúscula. Ejemplo: </a:t>
            </a:r>
            <a:r>
              <a:rPr lang="es-EC" dirty="0" err="1"/>
              <a:t>NombreDeClase</a:t>
            </a:r>
            <a:r>
              <a:rPr lang="es-EC" dirty="0"/>
              <a:t>.</a:t>
            </a:r>
          </a:p>
          <a:p>
            <a:endParaRPr lang="es-EC" dirty="0"/>
          </a:p>
          <a:p>
            <a:r>
              <a:rPr lang="es-EC" dirty="0"/>
              <a:t>Snake Case: En esta convención, las palabras se separan utilizando guiones bajos. Ejemplo: </a:t>
            </a:r>
            <a:r>
              <a:rPr lang="es-EC" dirty="0" err="1"/>
              <a:t>nombre_de_variable</a:t>
            </a:r>
            <a:r>
              <a:rPr lang="es-EC" dirty="0"/>
              <a:t>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EJEMPLOS </a:t>
            </a:r>
          </a:p>
          <a:p>
            <a:pPr marL="0" indent="0">
              <a:buNone/>
            </a:pPr>
            <a:r>
              <a:rPr lang="es-EC" dirty="0" err="1"/>
              <a:t>nombreUsuario</a:t>
            </a:r>
            <a:r>
              <a:rPr lang="es-EC" dirty="0"/>
              <a:t>: Define una variable que almacena el nombre de usurario </a:t>
            </a:r>
          </a:p>
          <a:p>
            <a:pPr marL="0" indent="0">
              <a:buNone/>
            </a:pPr>
            <a:r>
              <a:rPr lang="es-EC" dirty="0" err="1"/>
              <a:t>saldoCuenta</a:t>
            </a:r>
            <a:r>
              <a:rPr lang="es-EC" dirty="0"/>
              <a:t>: Representa el saldo disponible en una cuenta bancaria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1358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23C84-BEF5-79C8-D0A0-53512867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1F9F9-9606-6DD5-4D18-008AA916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Descriptividad</a:t>
            </a:r>
            <a:r>
              <a:rPr lang="es-EC" dirty="0"/>
              <a:t>: Utilizar nombres que describan claramente la función o el propósito del identificador.</a:t>
            </a:r>
          </a:p>
          <a:p>
            <a:r>
              <a:rPr lang="es-EC" dirty="0"/>
              <a:t>Consistencia: Mantener un estilo de nomenclatura coherente en todo el código para mejorar su legibilidad y mantenibilidad.</a:t>
            </a:r>
          </a:p>
          <a:p>
            <a:r>
              <a:rPr lang="es-EC" dirty="0"/>
              <a:t>Evitar Abreviaciones Confusas: Evitar abreviaturas poco claras que puedan dificultar la comprensión del código.</a:t>
            </a:r>
          </a:p>
          <a:p>
            <a:r>
              <a:rPr lang="es-EC" dirty="0"/>
              <a:t>Seguir las Convenciones del Lenguaje o del Proyecto: Respetar las convenciones establecidas por el lenguaje de programación o el equipo de desarrollo para garantizar la coherencia en todo el proyecto.</a:t>
            </a:r>
          </a:p>
        </p:txBody>
      </p:sp>
    </p:spTree>
    <p:extLst>
      <p:ext uri="{BB962C8B-B14F-4D97-AF65-F5344CB8AC3E}">
        <p14:creationId xmlns:p14="http://schemas.microsoft.com/office/powerpoint/2010/main" val="348130244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22</TotalTime>
  <Words>564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Distintivo</vt:lpstr>
      <vt:lpstr>uso correcto de identificadores</vt:lpstr>
      <vt:lpstr>¿Qué son los Identificadores?</vt:lpstr>
      <vt:lpstr>Importancia del Uso Correcto</vt:lpstr>
      <vt:lpstr>Reglas para Identificadores</vt:lpstr>
      <vt:lpstr>Convenciones Comunes</vt:lpstr>
      <vt:lpstr>Convenciones Comunes y Ejemplos</vt:lpstr>
      <vt:lpstr>Buenas Prácticas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correcto de identificadores</dc:title>
  <dc:creator>Paul Andres Santillan Guerra</dc:creator>
  <cp:lastModifiedBy>Paul Andres Santillan Guerra</cp:lastModifiedBy>
  <cp:revision>1</cp:revision>
  <dcterms:created xsi:type="dcterms:W3CDTF">2024-05-13T03:02:23Z</dcterms:created>
  <dcterms:modified xsi:type="dcterms:W3CDTF">2024-05-13T03:24:59Z</dcterms:modified>
</cp:coreProperties>
</file>