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ezbahul Is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22T08:10:44.550">
    <p:pos x="6000" y="0"/>
    <p:text>Resource Management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1-22T08:11:36.681">
    <p:pos x="6000" y="0"/>
    <p:text>User Management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c376cd91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c376cd91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4c376cd91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4c376cd91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4c376cd91_0_2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4c376cd91_0_2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7d165be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7d165be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7d165be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7d165be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d165be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d165be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7d165be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7d165be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7d165be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7d165be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4c376cd91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4c376cd91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c376cd91_0_2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4c376cd91_0_2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c376cd91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c376cd91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7d165be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7d165be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4c376cd91_0_2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4c376cd91_0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4c376cd91_0_2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4c376cd91_0_2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4c376cd91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4c376cd91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4c376cd91_0_2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4c376cd91_0_2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4c376cd91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4c376cd91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7d165be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7d165be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4c376cd91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4c376cd91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376cd91_0_2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4c376cd91_0_2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c376cd91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4c376cd91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4c376cd91_0_2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4c376cd91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4c376cd91_0_2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4c376cd91_0_2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0175" y="733000"/>
            <a:ext cx="6070800" cy="187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Meeting Room Booking Management System</a:t>
            </a:r>
            <a:endParaRPr b="1" sz="2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22">
                <a:solidFill>
                  <a:schemeClr val="dk2"/>
                </a:solidFill>
              </a:rPr>
              <a:t>This presentation will give you details overview of my project.</a:t>
            </a:r>
            <a:endParaRPr sz="38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74975" y="2972100"/>
            <a:ext cx="2046000" cy="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Md Mezbahul Islam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Trainee Software Engineer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OnnoRokom Projukti Limited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9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199225" y="4524850"/>
            <a:ext cx="3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Booking Calendar weekly Diary View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8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2191750" y="4428250"/>
            <a:ext cx="486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Booking Calendar Room View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2392425" y="4394900"/>
            <a:ext cx="4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Admin: Resource Management (Rooms, Facilities)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25657" cy="4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4101" cy="4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490650" y="4419950"/>
            <a:ext cx="2162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QR Code Scanned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9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202100" y="4600825"/>
            <a:ext cx="5253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Room Details View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4412076" cy="4250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275" y="152400"/>
            <a:ext cx="4259674" cy="4250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7"/>
          <p:cNvSpPr txBox="1"/>
          <p:nvPr/>
        </p:nvSpPr>
        <p:spPr>
          <a:xfrm>
            <a:off x="1352725" y="4640150"/>
            <a:ext cx="1258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Room Create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988000" y="4640150"/>
            <a:ext cx="1258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Room Edit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75" y="152400"/>
            <a:ext cx="6999300" cy="4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2401350" y="4611125"/>
            <a:ext cx="4341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 Management: Create User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6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2803500" y="4617650"/>
            <a:ext cx="3537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User Management: All User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2962125" y="4547850"/>
            <a:ext cx="4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Booking Create: Calendar Drag or Time Select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2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2350400" y="4531775"/>
            <a:ext cx="49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Booking Update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727175" y="610975"/>
            <a:ext cx="7973400" cy="60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/>
              <a:t>Agenda and Core </a:t>
            </a:r>
            <a:r>
              <a:rPr lang="en" sz="2400"/>
              <a:t>Functionalities</a:t>
            </a:r>
            <a:r>
              <a:rPr lang="en" sz="2400"/>
              <a:t> in a Brief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7175" y="1695825"/>
            <a:ext cx="2382900" cy="1391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meeting rooms and facilities.</a:t>
            </a:r>
            <a:endParaRPr sz="14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Simplify the booking meeting rooms.</a:t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443550" y="1695825"/>
            <a:ext cx="4257000" cy="212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Registered</a:t>
            </a:r>
            <a:r>
              <a:rPr lang="en" sz="1400"/>
              <a:t> users can request for bookings through the Event Calendar.    </a:t>
            </a:r>
            <a:endParaRPr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 will accept/ reject/ update the bookings.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same time duration A user can not book multiple rooms.</a:t>
            </a:r>
            <a:endParaRPr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" name="Google Shape;63;p14"/>
          <p:cNvSpPr/>
          <p:nvPr/>
        </p:nvSpPr>
        <p:spPr>
          <a:xfrm>
            <a:off x="727175" y="1429800"/>
            <a:ext cx="2382900" cy="2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507625" y="1429800"/>
            <a:ext cx="2382900" cy="2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Core Functionalities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3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2815550" y="4648025"/>
            <a:ext cx="4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Delete Confirmation Custom pop-up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7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2768950" y="4471125"/>
            <a:ext cx="44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Requested </a:t>
            </a:r>
            <a:r>
              <a:rPr lang="en">
                <a:solidFill>
                  <a:schemeClr val="dk2"/>
                </a:solidFill>
              </a:rPr>
              <a:t>Bookings in Admin Dashboard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2375700" y="4466075"/>
            <a:ext cx="5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 Bookings History in User Dashboard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9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1746700" y="4402975"/>
            <a:ext cx="56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All Scheduled Bookings in Admin Dashboard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3489300" y="2358450"/>
            <a:ext cx="2165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Thank You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900200" y="187500"/>
            <a:ext cx="7221600" cy="89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steps at a glance</a:t>
            </a:r>
            <a:endParaRPr sz="25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10450" y="1623942"/>
            <a:ext cx="2856600" cy="2145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Requirement Gathering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WorkFlow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FRS Implementation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Design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sz="1400">
                <a:solidFill>
                  <a:srgbClr val="38761D"/>
                </a:solidFill>
              </a:rPr>
              <a:t>Implementation Started</a:t>
            </a:r>
            <a:endParaRPr sz="1400">
              <a:solidFill>
                <a:srgbClr val="38761D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683850" y="1492025"/>
            <a:ext cx="3984900" cy="2382600"/>
          </a:xfrm>
          <a:prstGeom prst="rect">
            <a:avLst/>
          </a:prstGeom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Tier Architecture and Layout Design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Facilities (CRUD)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Rooms (CRUD)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Initialized the Event Calendar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Bookings (Calendar &amp; Manual Button)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Authentication and Authorization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Search, Sort, Pagination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Logger (Built-in &amp; Third-Party)</a:t>
            </a:r>
            <a:endParaRPr sz="1400"/>
          </a:p>
        </p:txBody>
      </p:sp>
      <p:sp>
        <p:nvSpPr>
          <p:cNvPr id="72" name="Google Shape;72;p15"/>
          <p:cNvSpPr txBox="1"/>
          <p:nvPr/>
        </p:nvSpPr>
        <p:spPr>
          <a:xfrm>
            <a:off x="1234750" y="4427825"/>
            <a:ext cx="4577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314250" y="4577225"/>
            <a:ext cx="15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</a:rPr>
              <a:t>Continue</a:t>
            </a:r>
            <a:endParaRPr sz="800">
              <a:solidFill>
                <a:srgbClr val="274E13"/>
              </a:solidFill>
            </a:endParaRPr>
          </a:p>
        </p:txBody>
      </p:sp>
      <p:cxnSp>
        <p:nvCxnSpPr>
          <p:cNvPr id="74" name="Google Shape;74;p15"/>
          <p:cNvCxnSpPr>
            <a:endCxn id="71" idx="1"/>
          </p:cNvCxnSpPr>
          <p:nvPr/>
        </p:nvCxnSpPr>
        <p:spPr>
          <a:xfrm flipH="1" rot="10800000">
            <a:off x="2894050" y="2683325"/>
            <a:ext cx="1789800" cy="87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27425" y="201925"/>
            <a:ext cx="8182200" cy="61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FRS </a:t>
            </a:r>
            <a:r>
              <a:rPr lang="en" sz="2400"/>
              <a:t>Provided:</a:t>
            </a:r>
            <a:r>
              <a:rPr lang="en" sz="2400"/>
              <a:t> Features are Implemented in the existing Project: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27425" y="804650"/>
            <a:ext cx="8182200" cy="205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</a:t>
            </a:r>
            <a:r>
              <a:rPr lang="en" sz="1600"/>
              <a:t>Registration</a:t>
            </a:r>
            <a:r>
              <a:rPr lang="en" sz="1600"/>
              <a:t> CSV Bulk Insert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Image upload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QR Code</a:t>
            </a:r>
            <a:r>
              <a:rPr lang="en" sz="1600"/>
              <a:t> for the </a:t>
            </a:r>
            <a:r>
              <a:rPr lang="en" sz="1600"/>
              <a:t>particular</a:t>
            </a:r>
            <a:r>
              <a:rPr lang="en" sz="1600"/>
              <a:t> room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 pop-up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Identity User Manipulation (sign-in via Pin)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Calendar View: </a:t>
            </a:r>
            <a:r>
              <a:rPr lang="en" sz="1600"/>
              <a:t>Weekly</a:t>
            </a:r>
            <a:endParaRPr sz="1600"/>
          </a:p>
        </p:txBody>
      </p:sp>
      <p:sp>
        <p:nvSpPr>
          <p:cNvPr id="81" name="Google Shape;81;p16"/>
          <p:cNvSpPr txBox="1"/>
          <p:nvPr/>
        </p:nvSpPr>
        <p:spPr>
          <a:xfrm>
            <a:off x="327425" y="2996475"/>
            <a:ext cx="8182200" cy="2052600"/>
          </a:xfrm>
          <a:prstGeom prst="rect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0000"/>
                </a:solidFill>
              </a:rPr>
              <a:t>Features that need to be implemented:</a:t>
            </a:r>
            <a:endParaRPr sz="2100"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 sz="1800">
                <a:solidFill>
                  <a:srgbClr val="660000"/>
                </a:solidFill>
              </a:rPr>
              <a:t>Image Preview</a:t>
            </a:r>
            <a:endParaRPr sz="18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 sz="1800">
                <a:solidFill>
                  <a:srgbClr val="660000"/>
                </a:solidFill>
              </a:rPr>
              <a:t>Forget Password</a:t>
            </a:r>
            <a:endParaRPr sz="18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 sz="1800">
                <a:solidFill>
                  <a:srgbClr val="660000"/>
                </a:solidFill>
              </a:rPr>
              <a:t>Password Expiration</a:t>
            </a:r>
            <a:endParaRPr sz="1800"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 sz="1800">
                <a:solidFill>
                  <a:srgbClr val="660000"/>
                </a:solidFill>
              </a:rPr>
              <a:t>Disable Meeting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08600" y="598575"/>
            <a:ext cx="6128400" cy="83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Technologies are used in this project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207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608600" y="1609050"/>
            <a:ext cx="2494800" cy="146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C# (v10.0)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jQuery (v3.6.0)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Bootstrap (v5.1.0) &amp; HTML 5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/>
              <a:t>MSSQL (v9.0.0)</a:t>
            </a:r>
            <a:endParaRPr sz="1200"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5078650" y="1609050"/>
            <a:ext cx="2658600" cy="2567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.NET 8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Entity Framework Core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Three Tier Architecture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JS Event Calendar (Open Source)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EF Core Identity, Serilog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CsvReader, QRCoder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/>
              <a:t>TortoiseGit,</a:t>
            </a:r>
            <a:r>
              <a:rPr b="1" lang="en" sz="1200"/>
              <a:t> GitLab 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949250" y="233425"/>
            <a:ext cx="7244400" cy="474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50" y="712025"/>
            <a:ext cx="7244399" cy="42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33800" y="-36525"/>
            <a:ext cx="20970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241425" y="4615950"/>
            <a:ext cx="4868400" cy="45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Registered</a:t>
            </a:r>
            <a:r>
              <a:rPr lang="en">
                <a:solidFill>
                  <a:schemeClr val="dk2"/>
                </a:solidFill>
              </a:rPr>
              <a:t> User: Booking Calendar Default View: Weekly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5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607100" y="4675100"/>
            <a:ext cx="3358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Booking Calendar Day View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9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