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9" r:id="rId6"/>
    <p:sldId id="278" r:id="rId7"/>
    <p:sldId id="269" r:id="rId8"/>
    <p:sldId id="270" r:id="rId9"/>
    <p:sldId id="271" r:id="rId10"/>
    <p:sldId id="258" r:id="rId11"/>
    <p:sldId id="267" r:id="rId12"/>
    <p:sldId id="268" r:id="rId13"/>
    <p:sldId id="274" r:id="rId14"/>
    <p:sldId id="276" r:id="rId15"/>
    <p:sldId id="277" r:id="rId16"/>
    <p:sldId id="262" r:id="rId17"/>
    <p:sldId id="272" r:id="rId18"/>
    <p:sldId id="273" r:id="rId19"/>
    <p:sldId id="280" r:id="rId20"/>
    <p:sldId id="265" r:id="rId21"/>
    <p:sldId id="275"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5E4E8-18B1-4EE5-9652-1816FEEF9949}" v="38" dt="2022-02-21T01:11:27.244"/>
    <p1510:client id="{189BD7C8-CE03-423F-AC71-629861BE6B95}" v="483" dt="2021-10-21T00:41:32.280"/>
    <p1510:client id="{26793E1E-EC15-493C-B6F8-3CEDFD507C07}" v="522" dt="2021-10-21T00:35:58.756"/>
    <p1510:client id="{2A316457-34DD-4EB2-919D-59B640551156}" v="552" dt="2022-02-21T01:00:53.512"/>
    <p1510:client id="{3C98D1FC-2290-4190-8652-787070B54BE1}" v="470" dt="2022-02-21T01:07:08.780"/>
    <p1510:client id="{3DA3FE42-E8B6-40A9-B7F3-A8FEDDDC264E}" v="36" dt="2021-10-21T00:14:21.962"/>
    <p1510:client id="{5222C7BA-07A2-4F84-8443-02785909EAFE}" v="80" dt="2022-03-23T23:24:42.017"/>
    <p1510:client id="{6AFFC183-06BC-4A6B-8194-CBCA012AB6C5}" v="870" dt="2022-02-21T01:08:14.159"/>
    <p1510:client id="{6F79DF1C-365D-4E36-8AE5-3EACCB5158C6}" v="2414" dt="2022-02-21T01:10:50.890"/>
    <p1510:client id="{722D0447-03D9-4A9B-BFE8-50497A607130}" v="1307" dt="2021-10-21T02:12:14.076"/>
    <p1510:client id="{762E7AFB-1C41-43DE-82F0-4B5E0E614593}" v="1008" dt="2022-02-21T01:05:56.766"/>
    <p1510:client id="{7667137C-FB89-4FEA-87E5-50D508437F6D}" v="49" dt="2021-10-21T00:18:49.907"/>
    <p1510:client id="{8B55483A-D75B-4709-ADAA-4A123EF7BB95}" v="4" dt="2021-11-15T21:52:34.154"/>
    <p1510:client id="{977DED17-DB21-4066-8888-CA72651DD61A}" v="12" dt="2021-11-15T00:10:46.955"/>
    <p1510:client id="{A35E297F-E9DE-4CA2-9479-CDAF0810A54B}" v="1" dt="2022-03-23T23:46:19.030"/>
    <p1510:client id="{A522E9F5-17A6-495E-A6E5-19FC2334EA37}" v="3" dt="2021-10-24T23:12:04.894"/>
    <p1510:client id="{A80E64DA-9EA6-49B3-B9DA-1683FC39A584}" v="60" dt="2021-10-21T00:38:18.845"/>
    <p1510:client id="{A91C11DB-9762-4335-857B-E02D193C9797}" v="2" dt="2022-03-23T23:49:59.038"/>
    <p1510:client id="{B5E2CA77-F9A3-4B5B-AE1A-5486B7BE0702}" v="290" dt="2021-10-21T00:29:00.531"/>
    <p1510:client id="{CC7C9D9B-1839-43D8-9079-1FFA4786AF99}" v="850" dt="2021-10-21T00:49:12.494"/>
    <p1510:client id="{D323C5E7-761C-4E79-B7DB-450DEAB4AD89}" v="5" dt="2022-03-23T23:48:40.682"/>
    <p1510:client id="{DAF56827-CFC0-4563-844D-CB614C494A82}" v="678" dt="2022-03-27T00:22:25.349"/>
    <p1510:client id="{DB0950D3-DEF7-40BF-88CD-C90478E639B2}" v="114" dt="2021-10-21T00:10:01.519"/>
    <p1510:client id="{FE96F623-312D-4691-80BA-32B4FA813CF2}" v="1512" dt="2022-02-21T00:34:13.934"/>
    <p1510:client id="{FEA52543-CC1A-4137-9FFA-5AAB251F499A}" v="339" dt="2021-10-21T00:34:01.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yer, Chris (meyer3cj)" userId="S::meyer3cj@mail.uc.edu::63d55483-ebdc-425a-b83d-a8319584cbfa" providerId="AD" clId="Web-{A80E64DA-9EA6-49B3-B9DA-1683FC39A584}"/>
    <pc:docChg chg="modSld">
      <pc:chgData name="Meyer, Chris (meyer3cj)" userId="S::meyer3cj@mail.uc.edu::63d55483-ebdc-425a-b83d-a8319584cbfa" providerId="AD" clId="Web-{A80E64DA-9EA6-49B3-B9DA-1683FC39A584}" dt="2021-10-21T00:38:18.845" v="59" actId="20577"/>
      <pc:docMkLst>
        <pc:docMk/>
      </pc:docMkLst>
      <pc:sldChg chg="modSp">
        <pc:chgData name="Meyer, Chris (meyer3cj)" userId="S::meyer3cj@mail.uc.edu::63d55483-ebdc-425a-b83d-a8319584cbfa" providerId="AD" clId="Web-{A80E64DA-9EA6-49B3-B9DA-1683FC39A584}" dt="2021-10-21T00:38:18.845" v="59" actId="20577"/>
        <pc:sldMkLst>
          <pc:docMk/>
          <pc:sldMk cId="3698590395" sldId="259"/>
        </pc:sldMkLst>
        <pc:spChg chg="mod">
          <ac:chgData name="Meyer, Chris (meyer3cj)" userId="S::meyer3cj@mail.uc.edu::63d55483-ebdc-425a-b83d-a8319584cbfa" providerId="AD" clId="Web-{A80E64DA-9EA6-49B3-B9DA-1683FC39A584}" dt="2021-10-21T00:38:18.845" v="59" actId="20577"/>
          <ac:spMkLst>
            <pc:docMk/>
            <pc:sldMk cId="3698590395" sldId="259"/>
            <ac:spMk id="3" creationId="{E53D9A01-CE63-4F9E-BC0F-BC6A551932D2}"/>
          </ac:spMkLst>
        </pc:spChg>
      </pc:sldChg>
    </pc:docChg>
  </pc:docChgLst>
  <pc:docChgLst>
    <pc:chgData name="Pandit, Prayag (panditpg)" userId="S::panditpg@mail.uc.edu::d7818280-7b78-40c1-9b54-cb898dfe53c6" providerId="AD" clId="Web-{0F55E4E8-18B1-4EE5-9652-1816FEEF9949}"/>
    <pc:docChg chg="modSld">
      <pc:chgData name="Pandit, Prayag (panditpg)" userId="S::panditpg@mail.uc.edu::d7818280-7b78-40c1-9b54-cb898dfe53c6" providerId="AD" clId="Web-{0F55E4E8-18B1-4EE5-9652-1816FEEF9949}" dt="2022-02-21T01:11:27.244" v="37" actId="20577"/>
      <pc:docMkLst>
        <pc:docMk/>
      </pc:docMkLst>
      <pc:sldChg chg="modSp">
        <pc:chgData name="Pandit, Prayag (panditpg)" userId="S::panditpg@mail.uc.edu::d7818280-7b78-40c1-9b54-cb898dfe53c6" providerId="AD" clId="Web-{0F55E4E8-18B1-4EE5-9652-1816FEEF9949}" dt="2022-02-21T01:11:27.244" v="37" actId="20577"/>
        <pc:sldMkLst>
          <pc:docMk/>
          <pc:sldMk cId="3332700253" sldId="265"/>
        </pc:sldMkLst>
        <pc:spChg chg="mod">
          <ac:chgData name="Pandit, Prayag (panditpg)" userId="S::panditpg@mail.uc.edu::d7818280-7b78-40c1-9b54-cb898dfe53c6" providerId="AD" clId="Web-{0F55E4E8-18B1-4EE5-9652-1816FEEF9949}" dt="2022-02-21T01:11:27.244" v="37" actId="20577"/>
          <ac:spMkLst>
            <pc:docMk/>
            <pc:sldMk cId="3332700253" sldId="265"/>
            <ac:spMk id="3" creationId="{07FF11E6-512E-4C1F-9B56-A58FCD00B623}"/>
          </ac:spMkLst>
        </pc:spChg>
      </pc:sldChg>
    </pc:docChg>
  </pc:docChgLst>
  <pc:docChgLst>
    <pc:chgData name="Mezcua, Alexander (mezcuaaj)" userId="S::mezcuaaj@mail.uc.edu::ff552d50-1af0-403a-bbe0-7169f090cb38" providerId="AD" clId="Web-{A35E297F-E9DE-4CA2-9479-CDAF0810A54B}"/>
    <pc:docChg chg="modSld">
      <pc:chgData name="Mezcua, Alexander (mezcuaaj)" userId="S::mezcuaaj@mail.uc.edu::ff552d50-1af0-403a-bbe0-7169f090cb38" providerId="AD" clId="Web-{A35E297F-E9DE-4CA2-9479-CDAF0810A54B}" dt="2022-03-23T23:46:19.030" v="0" actId="20577"/>
      <pc:docMkLst>
        <pc:docMk/>
      </pc:docMkLst>
      <pc:sldChg chg="modSp">
        <pc:chgData name="Mezcua, Alexander (mezcuaaj)" userId="S::mezcuaaj@mail.uc.edu::ff552d50-1af0-403a-bbe0-7169f090cb38" providerId="AD" clId="Web-{A35E297F-E9DE-4CA2-9479-CDAF0810A54B}" dt="2022-03-23T23:46:19.030" v="0" actId="20577"/>
        <pc:sldMkLst>
          <pc:docMk/>
          <pc:sldMk cId="109857222" sldId="256"/>
        </pc:sldMkLst>
        <pc:spChg chg="mod">
          <ac:chgData name="Mezcua, Alexander (mezcuaaj)" userId="S::mezcuaaj@mail.uc.edu::ff552d50-1af0-403a-bbe0-7169f090cb38" providerId="AD" clId="Web-{A35E297F-E9DE-4CA2-9479-CDAF0810A54B}" dt="2022-03-23T23:46:19.030" v="0" actId="20577"/>
          <ac:spMkLst>
            <pc:docMk/>
            <pc:sldMk cId="109857222" sldId="256"/>
            <ac:spMk id="5" creationId="{EB0B27B3-524A-4F05-B570-63ED1109B59D}"/>
          </ac:spMkLst>
        </pc:spChg>
      </pc:sldChg>
    </pc:docChg>
  </pc:docChgLst>
  <pc:docChgLst>
    <pc:chgData name="Mezcua, Alexander (mezcuaaj)" userId="S::mezcuaaj@mail.uc.edu::ff552d50-1af0-403a-bbe0-7169f090cb38" providerId="AD" clId="Web-{FE96F623-312D-4691-80BA-32B4FA813CF2}"/>
    <pc:docChg chg="addSld delSld modSld sldOrd">
      <pc:chgData name="Mezcua, Alexander (mezcuaaj)" userId="S::mezcuaaj@mail.uc.edu::ff552d50-1af0-403a-bbe0-7169f090cb38" providerId="AD" clId="Web-{FE96F623-312D-4691-80BA-32B4FA813CF2}" dt="2022-02-21T00:34:13.668" v="1498" actId="20577"/>
      <pc:docMkLst>
        <pc:docMk/>
      </pc:docMkLst>
      <pc:sldChg chg="addSp delSp modSp">
        <pc:chgData name="Mezcua, Alexander (mezcuaaj)" userId="S::mezcuaaj@mail.uc.edu::ff552d50-1af0-403a-bbe0-7169f090cb38" providerId="AD" clId="Web-{FE96F623-312D-4691-80BA-32B4FA813CF2}" dt="2022-02-21T00:18:03.146" v="35" actId="1076"/>
        <pc:sldMkLst>
          <pc:docMk/>
          <pc:sldMk cId="109857222" sldId="256"/>
        </pc:sldMkLst>
        <pc:spChg chg="del mod">
          <ac:chgData name="Mezcua, Alexander (mezcuaaj)" userId="S::mezcuaaj@mail.uc.edu::ff552d50-1af0-403a-bbe0-7169f090cb38" providerId="AD" clId="Web-{FE96F623-312D-4691-80BA-32B4FA813CF2}" dt="2022-02-21T00:12:54.545" v="1"/>
          <ac:spMkLst>
            <pc:docMk/>
            <pc:sldMk cId="109857222" sldId="256"/>
            <ac:spMk id="3" creationId="{00000000-0000-0000-0000-000000000000}"/>
          </ac:spMkLst>
        </pc:spChg>
        <pc:spChg chg="add mod">
          <ac:chgData name="Mezcua, Alexander (mezcuaaj)" userId="S::mezcuaaj@mail.uc.edu::ff552d50-1af0-403a-bbe0-7169f090cb38" providerId="AD" clId="Web-{FE96F623-312D-4691-80BA-32B4FA813CF2}" dt="2022-02-21T00:14:10.125" v="18" actId="1076"/>
          <ac:spMkLst>
            <pc:docMk/>
            <pc:sldMk cId="109857222" sldId="256"/>
            <ac:spMk id="5" creationId="{EB0B27B3-524A-4F05-B570-63ED1109B59D}"/>
          </ac:spMkLst>
        </pc:spChg>
        <pc:spChg chg="add mod">
          <ac:chgData name="Mezcua, Alexander (mezcuaaj)" userId="S::mezcuaaj@mail.uc.edu::ff552d50-1af0-403a-bbe0-7169f090cb38" providerId="AD" clId="Web-{FE96F623-312D-4691-80BA-32B4FA813CF2}" dt="2022-02-21T00:18:03.146" v="35" actId="1076"/>
          <ac:spMkLst>
            <pc:docMk/>
            <pc:sldMk cId="109857222" sldId="256"/>
            <ac:spMk id="6" creationId="{DD82BE29-BA51-439D-8E6B-C0464A04B2B6}"/>
          </ac:spMkLst>
        </pc:spChg>
      </pc:sldChg>
      <pc:sldChg chg="del">
        <pc:chgData name="Mezcua, Alexander (mezcuaaj)" userId="S::mezcuaaj@mail.uc.edu::ff552d50-1af0-403a-bbe0-7169f090cb38" providerId="AD" clId="Web-{FE96F623-312D-4691-80BA-32B4FA813CF2}" dt="2022-02-21T00:18:17.084" v="36"/>
        <pc:sldMkLst>
          <pc:docMk/>
          <pc:sldMk cId="2701337375" sldId="257"/>
        </pc:sldMkLst>
      </pc:sldChg>
      <pc:sldChg chg="modSp">
        <pc:chgData name="Mezcua, Alexander (mezcuaaj)" userId="S::mezcuaaj@mail.uc.edu::ff552d50-1af0-403a-bbe0-7169f090cb38" providerId="AD" clId="Web-{FE96F623-312D-4691-80BA-32B4FA813CF2}" dt="2022-02-21T00:20:10.399" v="57" actId="20577"/>
        <pc:sldMkLst>
          <pc:docMk/>
          <pc:sldMk cId="3175842306" sldId="258"/>
        </pc:sldMkLst>
        <pc:spChg chg="mod">
          <ac:chgData name="Mezcua, Alexander (mezcuaaj)" userId="S::mezcuaaj@mail.uc.edu::ff552d50-1af0-403a-bbe0-7169f090cb38" providerId="AD" clId="Web-{FE96F623-312D-4691-80BA-32B4FA813CF2}" dt="2022-02-21T00:20:10.399" v="57" actId="20577"/>
          <ac:spMkLst>
            <pc:docMk/>
            <pc:sldMk cId="3175842306" sldId="258"/>
            <ac:spMk id="2" creationId="{36E4B4A5-755F-4281-96FE-B22D5D389838}"/>
          </ac:spMkLst>
        </pc:spChg>
      </pc:sldChg>
      <pc:sldChg chg="modSp">
        <pc:chgData name="Mezcua, Alexander (mezcuaaj)" userId="S::mezcuaaj@mail.uc.edu::ff552d50-1af0-403a-bbe0-7169f090cb38" providerId="AD" clId="Web-{FE96F623-312D-4691-80BA-32B4FA813CF2}" dt="2022-02-21T00:22:34.308" v="199" actId="20577"/>
        <pc:sldMkLst>
          <pc:docMk/>
          <pc:sldMk cId="3698590395" sldId="259"/>
        </pc:sldMkLst>
        <pc:spChg chg="mod">
          <ac:chgData name="Mezcua, Alexander (mezcuaaj)" userId="S::mezcuaaj@mail.uc.edu::ff552d50-1af0-403a-bbe0-7169f090cb38" providerId="AD" clId="Web-{FE96F623-312D-4691-80BA-32B4FA813CF2}" dt="2022-02-21T00:20:20.118" v="78" actId="20577"/>
          <ac:spMkLst>
            <pc:docMk/>
            <pc:sldMk cId="3698590395" sldId="259"/>
            <ac:spMk id="2" creationId="{236B1788-0B87-45A2-A46C-C74F2B5A5B28}"/>
          </ac:spMkLst>
        </pc:spChg>
        <pc:spChg chg="mod">
          <ac:chgData name="Mezcua, Alexander (mezcuaaj)" userId="S::mezcuaaj@mail.uc.edu::ff552d50-1af0-403a-bbe0-7169f090cb38" providerId="AD" clId="Web-{FE96F623-312D-4691-80BA-32B4FA813CF2}" dt="2022-02-21T00:22:34.308" v="199" actId="20577"/>
          <ac:spMkLst>
            <pc:docMk/>
            <pc:sldMk cId="3698590395" sldId="259"/>
            <ac:spMk id="3" creationId="{E53D9A01-CE63-4F9E-BC0F-BC6A551932D2}"/>
          </ac:spMkLst>
        </pc:spChg>
      </pc:sldChg>
      <pc:sldChg chg="del">
        <pc:chgData name="Mezcua, Alexander (mezcuaaj)" userId="S::mezcuaaj@mail.uc.edu::ff552d50-1af0-403a-bbe0-7169f090cb38" providerId="AD" clId="Web-{FE96F623-312D-4691-80BA-32B4FA813CF2}" dt="2022-02-21T00:33:32.464" v="1494"/>
        <pc:sldMkLst>
          <pc:docMk/>
          <pc:sldMk cId="2551423239" sldId="260"/>
        </pc:sldMkLst>
      </pc:sldChg>
      <pc:sldChg chg="modSp">
        <pc:chgData name="Mezcua, Alexander (mezcuaaj)" userId="S::mezcuaaj@mail.uc.edu::ff552d50-1af0-403a-bbe0-7169f090cb38" providerId="AD" clId="Web-{FE96F623-312D-4691-80BA-32B4FA813CF2}" dt="2022-02-21T00:33:56.621" v="1496" actId="20577"/>
        <pc:sldMkLst>
          <pc:docMk/>
          <pc:sldMk cId="828818301" sldId="262"/>
        </pc:sldMkLst>
        <pc:spChg chg="mod">
          <ac:chgData name="Mezcua, Alexander (mezcuaaj)" userId="S::mezcuaaj@mail.uc.edu::ff552d50-1af0-403a-bbe0-7169f090cb38" providerId="AD" clId="Web-{FE96F623-312D-4691-80BA-32B4FA813CF2}" dt="2022-02-21T00:33:45.433" v="1495" actId="20577"/>
          <ac:spMkLst>
            <pc:docMk/>
            <pc:sldMk cId="828818301" sldId="262"/>
            <ac:spMk id="2" creationId="{B18AC560-BDB9-4BD9-8152-7C3450E69476}"/>
          </ac:spMkLst>
        </pc:spChg>
        <pc:spChg chg="mod">
          <ac:chgData name="Mezcua, Alexander (mezcuaaj)" userId="S::mezcuaaj@mail.uc.edu::ff552d50-1af0-403a-bbe0-7169f090cb38" providerId="AD" clId="Web-{FE96F623-312D-4691-80BA-32B4FA813CF2}" dt="2022-02-21T00:33:56.621" v="1496" actId="20577"/>
          <ac:spMkLst>
            <pc:docMk/>
            <pc:sldMk cId="828818301" sldId="262"/>
            <ac:spMk id="3" creationId="{891CF20B-5A2B-4FA2-863D-A8CAFC63ABE7}"/>
          </ac:spMkLst>
        </pc:spChg>
      </pc:sldChg>
      <pc:sldChg chg="del">
        <pc:chgData name="Mezcua, Alexander (mezcuaaj)" userId="S::mezcuaaj@mail.uc.edu::ff552d50-1af0-403a-bbe0-7169f090cb38" providerId="AD" clId="Web-{FE96F623-312D-4691-80BA-32B4FA813CF2}" dt="2022-02-21T00:33:00.573" v="1476"/>
        <pc:sldMkLst>
          <pc:docMk/>
          <pc:sldMk cId="60755931" sldId="263"/>
        </pc:sldMkLst>
      </pc:sldChg>
      <pc:sldChg chg="modSp ord">
        <pc:chgData name="Mezcua, Alexander (mezcuaaj)" userId="S::mezcuaaj@mail.uc.edu::ff552d50-1af0-403a-bbe0-7169f090cb38" providerId="AD" clId="Web-{FE96F623-312D-4691-80BA-32B4FA813CF2}" dt="2022-02-21T00:33:25.542" v="1492" actId="20577"/>
        <pc:sldMkLst>
          <pc:docMk/>
          <pc:sldMk cId="3332700253" sldId="265"/>
        </pc:sldMkLst>
        <pc:spChg chg="mod">
          <ac:chgData name="Mezcua, Alexander (mezcuaaj)" userId="S::mezcuaaj@mail.uc.edu::ff552d50-1af0-403a-bbe0-7169f090cb38" providerId="AD" clId="Web-{FE96F623-312D-4691-80BA-32B4FA813CF2}" dt="2022-02-21T00:33:25.542" v="1492" actId="20577"/>
          <ac:spMkLst>
            <pc:docMk/>
            <pc:sldMk cId="3332700253" sldId="265"/>
            <ac:spMk id="2" creationId="{1FFB42ED-87A3-442D-9AB2-803D55B588BD}"/>
          </ac:spMkLst>
        </pc:spChg>
      </pc:sldChg>
      <pc:sldChg chg="del">
        <pc:chgData name="Mezcua, Alexander (mezcuaaj)" userId="S::mezcuaaj@mail.uc.edu::ff552d50-1af0-403a-bbe0-7169f090cb38" providerId="AD" clId="Web-{FE96F623-312D-4691-80BA-32B4FA813CF2}" dt="2022-02-21T00:33:30.542" v="1493"/>
        <pc:sldMkLst>
          <pc:docMk/>
          <pc:sldMk cId="1244385485" sldId="266"/>
        </pc:sldMkLst>
      </pc:sldChg>
      <pc:sldChg chg="modSp">
        <pc:chgData name="Mezcua, Alexander (mezcuaaj)" userId="S::mezcuaaj@mail.uc.edu::ff552d50-1af0-403a-bbe0-7169f090cb38" providerId="AD" clId="Web-{FE96F623-312D-4691-80BA-32B4FA813CF2}" dt="2022-02-21T00:34:13.668" v="1498" actId="20577"/>
        <pc:sldMkLst>
          <pc:docMk/>
          <pc:sldMk cId="2879568337" sldId="269"/>
        </pc:sldMkLst>
        <pc:spChg chg="mod">
          <ac:chgData name="Mezcua, Alexander (mezcuaaj)" userId="S::mezcuaaj@mail.uc.edu::ff552d50-1af0-403a-bbe0-7169f090cb38" providerId="AD" clId="Web-{FE96F623-312D-4691-80BA-32B4FA813CF2}" dt="2022-02-21T00:22:42.574" v="203" actId="20577"/>
          <ac:spMkLst>
            <pc:docMk/>
            <pc:sldMk cId="2879568337" sldId="269"/>
            <ac:spMk id="2" creationId="{3CD5A52B-14FD-4190-B465-E33169B328CE}"/>
          </ac:spMkLst>
        </pc:spChg>
        <pc:spChg chg="mod">
          <ac:chgData name="Mezcua, Alexander (mezcuaaj)" userId="S::mezcuaaj@mail.uc.edu::ff552d50-1af0-403a-bbe0-7169f090cb38" providerId="AD" clId="Web-{FE96F623-312D-4691-80BA-32B4FA813CF2}" dt="2022-02-21T00:34:13.668" v="1498" actId="20577"/>
          <ac:spMkLst>
            <pc:docMk/>
            <pc:sldMk cId="2879568337" sldId="269"/>
            <ac:spMk id="3" creationId="{B93AC35D-9890-4BB9-9387-4DB65B884BA8}"/>
          </ac:spMkLst>
        </pc:spChg>
      </pc:sldChg>
      <pc:sldChg chg="modSp new">
        <pc:chgData name="Mezcua, Alexander (mezcuaaj)" userId="S::mezcuaaj@mail.uc.edu::ff552d50-1af0-403a-bbe0-7169f090cb38" providerId="AD" clId="Web-{FE96F623-312D-4691-80BA-32B4FA813CF2}" dt="2022-02-21T00:26:48.142" v="1217" actId="20577"/>
        <pc:sldMkLst>
          <pc:docMk/>
          <pc:sldMk cId="419509770" sldId="270"/>
        </pc:sldMkLst>
        <pc:spChg chg="mod">
          <ac:chgData name="Mezcua, Alexander (mezcuaaj)" userId="S::mezcuaaj@mail.uc.edu::ff552d50-1af0-403a-bbe0-7169f090cb38" providerId="AD" clId="Web-{FE96F623-312D-4691-80BA-32B4FA813CF2}" dt="2022-02-21T00:23:04.934" v="212" actId="20577"/>
          <ac:spMkLst>
            <pc:docMk/>
            <pc:sldMk cId="419509770" sldId="270"/>
            <ac:spMk id="2" creationId="{CF085971-47AC-46E0-957C-6EC85A60A01D}"/>
          </ac:spMkLst>
        </pc:spChg>
        <pc:spChg chg="mod">
          <ac:chgData name="Mezcua, Alexander (mezcuaaj)" userId="S::mezcuaaj@mail.uc.edu::ff552d50-1af0-403a-bbe0-7169f090cb38" providerId="AD" clId="Web-{FE96F623-312D-4691-80BA-32B4FA813CF2}" dt="2022-02-21T00:26:48.142" v="1217" actId="20577"/>
          <ac:spMkLst>
            <pc:docMk/>
            <pc:sldMk cId="419509770" sldId="270"/>
            <ac:spMk id="3" creationId="{11E2D09D-8855-4820-AD36-2085CFD53002}"/>
          </ac:spMkLst>
        </pc:spChg>
      </pc:sldChg>
      <pc:sldChg chg="modSp new add del">
        <pc:chgData name="Mezcua, Alexander (mezcuaaj)" userId="S::mezcuaaj@mail.uc.edu::ff552d50-1af0-403a-bbe0-7169f090cb38" providerId="AD" clId="Web-{FE96F623-312D-4691-80BA-32B4FA813CF2}" dt="2022-02-21T00:30:40.570" v="1475" actId="20577"/>
        <pc:sldMkLst>
          <pc:docMk/>
          <pc:sldMk cId="3401399325" sldId="271"/>
        </pc:sldMkLst>
        <pc:spChg chg="mod">
          <ac:chgData name="Mezcua, Alexander (mezcuaaj)" userId="S::mezcuaaj@mail.uc.edu::ff552d50-1af0-403a-bbe0-7169f090cb38" providerId="AD" clId="Web-{FE96F623-312D-4691-80BA-32B4FA813CF2}" dt="2022-02-21T00:26:53.189" v="1244" actId="20577"/>
          <ac:spMkLst>
            <pc:docMk/>
            <pc:sldMk cId="3401399325" sldId="271"/>
            <ac:spMk id="2" creationId="{A9D19CD9-09C0-4493-ADA0-4CFE343ADAAB}"/>
          </ac:spMkLst>
        </pc:spChg>
        <pc:spChg chg="mod">
          <ac:chgData name="Mezcua, Alexander (mezcuaaj)" userId="S::mezcuaaj@mail.uc.edu::ff552d50-1af0-403a-bbe0-7169f090cb38" providerId="AD" clId="Web-{FE96F623-312D-4691-80BA-32B4FA813CF2}" dt="2022-02-21T00:30:40.570" v="1475" actId="20577"/>
          <ac:spMkLst>
            <pc:docMk/>
            <pc:sldMk cId="3401399325" sldId="271"/>
            <ac:spMk id="3" creationId="{44FE60F8-8838-43F9-8BBE-6920F314035B}"/>
          </ac:spMkLst>
        </pc:spChg>
      </pc:sldChg>
    </pc:docChg>
  </pc:docChgLst>
  <pc:docChgLst>
    <pc:chgData name="Pandit, Prayag (panditpg)" userId="S::panditpg@mail.uc.edu::d7818280-7b78-40c1-9b54-cb898dfe53c6" providerId="AD" clId="Web-{2A316457-34DD-4EB2-919D-59B640551156}"/>
    <pc:docChg chg="addSld modSld">
      <pc:chgData name="Pandit, Prayag (panditpg)" userId="S::panditpg@mail.uc.edu::d7818280-7b78-40c1-9b54-cb898dfe53c6" providerId="AD" clId="Web-{2A316457-34DD-4EB2-919D-59B640551156}" dt="2022-02-21T01:00:53.512" v="559" actId="14100"/>
      <pc:docMkLst>
        <pc:docMk/>
      </pc:docMkLst>
      <pc:sldChg chg="modSp">
        <pc:chgData name="Pandit, Prayag (panditpg)" userId="S::panditpg@mail.uc.edu::d7818280-7b78-40c1-9b54-cb898dfe53c6" providerId="AD" clId="Web-{2A316457-34DD-4EB2-919D-59B640551156}" dt="2022-02-21T01:00:53.512" v="559" actId="14100"/>
        <pc:sldMkLst>
          <pc:docMk/>
          <pc:sldMk cId="3332700253" sldId="265"/>
        </pc:sldMkLst>
        <pc:spChg chg="mod">
          <ac:chgData name="Pandit, Prayag (panditpg)" userId="S::panditpg@mail.uc.edu::d7818280-7b78-40c1-9b54-cb898dfe53c6" providerId="AD" clId="Web-{2A316457-34DD-4EB2-919D-59B640551156}" dt="2022-02-21T01:00:09.465" v="557" actId="14100"/>
          <ac:spMkLst>
            <pc:docMk/>
            <pc:sldMk cId="3332700253" sldId="265"/>
            <ac:spMk id="2" creationId="{1FFB42ED-87A3-442D-9AB2-803D55B588BD}"/>
          </ac:spMkLst>
        </pc:spChg>
        <pc:spChg chg="mod">
          <ac:chgData name="Pandit, Prayag (panditpg)" userId="S::panditpg@mail.uc.edu::d7818280-7b78-40c1-9b54-cb898dfe53c6" providerId="AD" clId="Web-{2A316457-34DD-4EB2-919D-59B640551156}" dt="2022-02-21T01:00:53.512" v="559" actId="14100"/>
          <ac:spMkLst>
            <pc:docMk/>
            <pc:sldMk cId="3332700253" sldId="265"/>
            <ac:spMk id="3" creationId="{07FF11E6-512E-4C1F-9B56-A58FCD00B623}"/>
          </ac:spMkLst>
        </pc:spChg>
      </pc:sldChg>
      <pc:sldChg chg="modSp new">
        <pc:chgData name="Pandit, Prayag (panditpg)" userId="S::panditpg@mail.uc.edu::d7818280-7b78-40c1-9b54-cb898dfe53c6" providerId="AD" clId="Web-{2A316457-34DD-4EB2-919D-59B640551156}" dt="2022-02-21T00:42:55.168" v="26" actId="20577"/>
        <pc:sldMkLst>
          <pc:docMk/>
          <pc:sldMk cId="678535138" sldId="274"/>
        </pc:sldMkLst>
        <pc:spChg chg="mod">
          <ac:chgData name="Pandit, Prayag (panditpg)" userId="S::panditpg@mail.uc.edu::d7818280-7b78-40c1-9b54-cb898dfe53c6" providerId="AD" clId="Web-{2A316457-34DD-4EB2-919D-59B640551156}" dt="2022-02-21T00:41:42.496" v="14" actId="20577"/>
          <ac:spMkLst>
            <pc:docMk/>
            <pc:sldMk cId="678535138" sldId="274"/>
            <ac:spMk id="2" creationId="{01FD6A18-BCC7-4B6A-BEBB-6A5A774BC147}"/>
          </ac:spMkLst>
        </pc:spChg>
        <pc:spChg chg="mod">
          <ac:chgData name="Pandit, Prayag (panditpg)" userId="S::panditpg@mail.uc.edu::d7818280-7b78-40c1-9b54-cb898dfe53c6" providerId="AD" clId="Web-{2A316457-34DD-4EB2-919D-59B640551156}" dt="2022-02-21T00:42:55.168" v="26" actId="20577"/>
          <ac:spMkLst>
            <pc:docMk/>
            <pc:sldMk cId="678535138" sldId="274"/>
            <ac:spMk id="3" creationId="{E1A4581A-4A7D-4AEA-A17D-B7006B7D3948}"/>
          </ac:spMkLst>
        </pc:spChg>
      </pc:sldChg>
    </pc:docChg>
  </pc:docChgLst>
  <pc:docChgLst>
    <pc:chgData name="Mezcua, Alexander (mezcuaaj)" userId="S::mezcuaaj@mail.uc.edu::ff552d50-1af0-403a-bbe0-7169f090cb38" providerId="AD" clId="Web-{6F79DF1C-365D-4E36-8AE5-3EACCB5158C6}"/>
    <pc:docChg chg="addSld delSld modSld sldOrd">
      <pc:chgData name="Mezcua, Alexander (mezcuaaj)" userId="S::mezcuaaj@mail.uc.edu::ff552d50-1af0-403a-bbe0-7169f090cb38" providerId="AD" clId="Web-{6F79DF1C-365D-4E36-8AE5-3EACCB5158C6}" dt="2022-02-21T01:10:50.890" v="1508"/>
      <pc:docMkLst>
        <pc:docMk/>
      </pc:docMkLst>
      <pc:sldChg chg="addSp delSp modSp">
        <pc:chgData name="Mezcua, Alexander (mezcuaaj)" userId="S::mezcuaaj@mail.uc.edu::ff552d50-1af0-403a-bbe0-7169f090cb38" providerId="AD" clId="Web-{6F79DF1C-365D-4E36-8AE5-3EACCB5158C6}" dt="2022-02-21T00:41:14.057" v="63" actId="20577"/>
        <pc:sldMkLst>
          <pc:docMk/>
          <pc:sldMk cId="828818301" sldId="262"/>
        </pc:sldMkLst>
        <pc:spChg chg="mod">
          <ac:chgData name="Mezcua, Alexander (mezcuaaj)" userId="S::mezcuaaj@mail.uc.edu::ff552d50-1af0-403a-bbe0-7169f090cb38" providerId="AD" clId="Web-{6F79DF1C-365D-4E36-8AE5-3EACCB5158C6}" dt="2022-02-21T00:41:14.057" v="63" actId="20577"/>
          <ac:spMkLst>
            <pc:docMk/>
            <pc:sldMk cId="828818301" sldId="262"/>
            <ac:spMk id="2" creationId="{B18AC560-BDB9-4BD9-8152-7C3450E69476}"/>
          </ac:spMkLst>
        </pc:spChg>
        <pc:graphicFrameChg chg="add del mod">
          <ac:chgData name="Mezcua, Alexander (mezcuaaj)" userId="S::mezcuaaj@mail.uc.edu::ff552d50-1af0-403a-bbe0-7169f090cb38" providerId="AD" clId="Web-{6F79DF1C-365D-4E36-8AE5-3EACCB5158C6}" dt="2022-02-21T00:39:30.645" v="10"/>
          <ac:graphicFrameMkLst>
            <pc:docMk/>
            <pc:sldMk cId="828818301" sldId="262"/>
            <ac:graphicFrameMk id="5" creationId="{6332FEE6-C006-4108-947A-E411A2629902}"/>
          </ac:graphicFrameMkLst>
        </pc:graphicFrameChg>
        <pc:graphicFrameChg chg="add mod modGraphic">
          <ac:chgData name="Mezcua, Alexander (mezcuaaj)" userId="S::mezcuaaj@mail.uc.edu::ff552d50-1af0-403a-bbe0-7169f090cb38" providerId="AD" clId="Web-{6F79DF1C-365D-4E36-8AE5-3EACCB5158C6}" dt="2022-02-21T00:39:48.474" v="15" actId="1076"/>
          <ac:graphicFrameMkLst>
            <pc:docMk/>
            <pc:sldMk cId="828818301" sldId="262"/>
            <ac:graphicFrameMk id="7" creationId="{C21BBB14-4C50-4BE7-AA4C-EAC141B1DB24}"/>
          </ac:graphicFrameMkLst>
        </pc:graphicFrameChg>
      </pc:sldChg>
      <pc:sldChg chg="del">
        <pc:chgData name="Mezcua, Alexander (mezcuaaj)" userId="S::mezcuaaj@mail.uc.edu::ff552d50-1af0-403a-bbe0-7169f090cb38" providerId="AD" clId="Web-{6F79DF1C-365D-4E36-8AE5-3EACCB5158C6}" dt="2022-02-21T00:41:28.682" v="67"/>
        <pc:sldMkLst>
          <pc:docMk/>
          <pc:sldMk cId="367951579" sldId="264"/>
        </pc:sldMkLst>
      </pc:sldChg>
      <pc:sldChg chg="addSp delSp modSp new">
        <pc:chgData name="Mezcua, Alexander (mezcuaaj)" userId="S::mezcuaaj@mail.uc.edu::ff552d50-1af0-403a-bbe0-7169f090cb38" providerId="AD" clId="Web-{6F79DF1C-365D-4E36-8AE5-3EACCB5158C6}" dt="2022-02-21T00:41:21.088" v="66" actId="20577"/>
        <pc:sldMkLst>
          <pc:docMk/>
          <pc:sldMk cId="1631875097" sldId="272"/>
        </pc:sldMkLst>
        <pc:spChg chg="mod">
          <ac:chgData name="Mezcua, Alexander (mezcuaaj)" userId="S::mezcuaaj@mail.uc.edu::ff552d50-1af0-403a-bbe0-7169f090cb38" providerId="AD" clId="Web-{6F79DF1C-365D-4E36-8AE5-3EACCB5158C6}" dt="2022-02-21T00:41:21.088" v="66" actId="20577"/>
          <ac:spMkLst>
            <pc:docMk/>
            <pc:sldMk cId="1631875097" sldId="272"/>
            <ac:spMk id="2" creationId="{8E32E8EC-A579-49EB-8D11-138408142A5B}"/>
          </ac:spMkLst>
        </pc:spChg>
        <pc:spChg chg="del">
          <ac:chgData name="Mezcua, Alexander (mezcuaaj)" userId="S::mezcuaaj@mail.uc.edu::ff552d50-1af0-403a-bbe0-7169f090cb38" providerId="AD" clId="Web-{6F79DF1C-365D-4E36-8AE5-3EACCB5158C6}" dt="2022-02-21T00:40:04.490" v="35"/>
          <ac:spMkLst>
            <pc:docMk/>
            <pc:sldMk cId="1631875097" sldId="272"/>
            <ac:spMk id="3" creationId="{2DBB4CAB-1122-4293-A32F-5C1103C77884}"/>
          </ac:spMkLst>
        </pc:spChg>
        <pc:graphicFrameChg chg="add mod ord modGraphic">
          <ac:chgData name="Mezcua, Alexander (mezcuaaj)" userId="S::mezcuaaj@mail.uc.edu::ff552d50-1af0-403a-bbe0-7169f090cb38" providerId="AD" clId="Web-{6F79DF1C-365D-4E36-8AE5-3EACCB5158C6}" dt="2022-02-21T00:40:33.164" v="41" actId="1076"/>
          <ac:graphicFrameMkLst>
            <pc:docMk/>
            <pc:sldMk cId="1631875097" sldId="272"/>
            <ac:graphicFrameMk id="5" creationId="{07C1AA6F-5BEB-4453-B17A-5A5816F58EAF}"/>
          </ac:graphicFrameMkLst>
        </pc:graphicFrameChg>
      </pc:sldChg>
      <pc:sldChg chg="addSp delSp modSp new ord">
        <pc:chgData name="Mezcua, Alexander (mezcuaaj)" userId="S::mezcuaaj@mail.uc.edu::ff552d50-1af0-403a-bbe0-7169f090cb38" providerId="AD" clId="Web-{6F79DF1C-365D-4E36-8AE5-3EACCB5158C6}" dt="2022-02-21T00:40:56.384" v="58"/>
        <pc:sldMkLst>
          <pc:docMk/>
          <pc:sldMk cId="2595323380" sldId="273"/>
        </pc:sldMkLst>
        <pc:spChg chg="mod">
          <ac:chgData name="Mezcua, Alexander (mezcuaaj)" userId="S::mezcuaaj@mail.uc.edu::ff552d50-1af0-403a-bbe0-7169f090cb38" providerId="AD" clId="Web-{6F79DF1C-365D-4E36-8AE5-3EACCB5158C6}" dt="2022-02-21T00:40:44.977" v="56" actId="20577"/>
          <ac:spMkLst>
            <pc:docMk/>
            <pc:sldMk cId="2595323380" sldId="273"/>
            <ac:spMk id="2" creationId="{8C102974-4037-4E8E-ABE5-712597F9E713}"/>
          </ac:spMkLst>
        </pc:spChg>
        <pc:spChg chg="del">
          <ac:chgData name="Mezcua, Alexander (mezcuaaj)" userId="S::mezcuaaj@mail.uc.edu::ff552d50-1af0-403a-bbe0-7169f090cb38" providerId="AD" clId="Web-{6F79DF1C-365D-4E36-8AE5-3EACCB5158C6}" dt="2022-02-21T00:40:47.008" v="57"/>
          <ac:spMkLst>
            <pc:docMk/>
            <pc:sldMk cId="2595323380" sldId="273"/>
            <ac:spMk id="3" creationId="{0DA8205A-607E-4FC9-BC18-33C890A393EC}"/>
          </ac:spMkLst>
        </pc:spChg>
        <pc:graphicFrameChg chg="add mod ord modGraphic">
          <ac:chgData name="Mezcua, Alexander (mezcuaaj)" userId="S::mezcuaaj@mail.uc.edu::ff552d50-1af0-403a-bbe0-7169f090cb38" providerId="AD" clId="Web-{6F79DF1C-365D-4E36-8AE5-3EACCB5158C6}" dt="2022-02-21T00:40:56.384" v="58"/>
          <ac:graphicFrameMkLst>
            <pc:docMk/>
            <pc:sldMk cId="2595323380" sldId="273"/>
            <ac:graphicFrameMk id="5" creationId="{45994F24-7EF3-4627-956F-C05BC5B62723}"/>
          </ac:graphicFrameMkLst>
        </pc:graphicFrameChg>
      </pc:sldChg>
      <pc:sldChg chg="modSp ord">
        <pc:chgData name="Mezcua, Alexander (mezcuaaj)" userId="S::mezcuaaj@mail.uc.edu::ff552d50-1af0-403a-bbe0-7169f090cb38" providerId="AD" clId="Web-{6F79DF1C-365D-4E36-8AE5-3EACCB5158C6}" dt="2022-02-21T00:48:06.220" v="317" actId="20577"/>
        <pc:sldMkLst>
          <pc:docMk/>
          <pc:sldMk cId="678535138" sldId="274"/>
        </pc:sldMkLst>
        <pc:spChg chg="mod">
          <ac:chgData name="Mezcua, Alexander (mezcuaaj)" userId="S::mezcuaaj@mail.uc.edu::ff552d50-1af0-403a-bbe0-7169f090cb38" providerId="AD" clId="Web-{6F79DF1C-365D-4E36-8AE5-3EACCB5158C6}" dt="2022-02-21T00:44:52.787" v="82" actId="20577"/>
          <ac:spMkLst>
            <pc:docMk/>
            <pc:sldMk cId="678535138" sldId="274"/>
            <ac:spMk id="2" creationId="{01FD6A18-BCC7-4B6A-BEBB-6A5A774BC147}"/>
          </ac:spMkLst>
        </pc:spChg>
        <pc:spChg chg="mod">
          <ac:chgData name="Mezcua, Alexander (mezcuaaj)" userId="S::mezcuaaj@mail.uc.edu::ff552d50-1af0-403a-bbe0-7169f090cb38" providerId="AD" clId="Web-{6F79DF1C-365D-4E36-8AE5-3EACCB5158C6}" dt="2022-02-21T00:48:06.220" v="317" actId="20577"/>
          <ac:spMkLst>
            <pc:docMk/>
            <pc:sldMk cId="678535138" sldId="274"/>
            <ac:spMk id="3" creationId="{E1A4581A-4A7D-4AEA-A17D-B7006B7D3948}"/>
          </ac:spMkLst>
        </pc:spChg>
      </pc:sldChg>
      <pc:sldChg chg="addSp delSp modSp ord">
        <pc:chgData name="Mezcua, Alexander (mezcuaaj)" userId="S::mezcuaaj@mail.uc.edu::ff552d50-1af0-403a-bbe0-7169f090cb38" providerId="AD" clId="Web-{6F79DF1C-365D-4E36-8AE5-3EACCB5158C6}" dt="2022-02-21T01:10:50.890" v="1508"/>
        <pc:sldMkLst>
          <pc:docMk/>
          <pc:sldMk cId="4140453069" sldId="275"/>
        </pc:sldMkLst>
        <pc:spChg chg="mod">
          <ac:chgData name="Mezcua, Alexander (mezcuaaj)" userId="S::mezcuaaj@mail.uc.edu::ff552d50-1af0-403a-bbe0-7169f090cb38" providerId="AD" clId="Web-{6F79DF1C-365D-4E36-8AE5-3EACCB5158C6}" dt="2022-02-21T01:10:19.966" v="1507" actId="20577"/>
          <ac:spMkLst>
            <pc:docMk/>
            <pc:sldMk cId="4140453069" sldId="275"/>
            <ac:spMk id="3" creationId="{E77349A3-FC72-4AA9-82FE-A9EF564CA7D7}"/>
          </ac:spMkLst>
        </pc:spChg>
        <pc:spChg chg="add del mod">
          <ac:chgData name="Mezcua, Alexander (mezcuaaj)" userId="S::mezcuaaj@mail.uc.edu::ff552d50-1af0-403a-bbe0-7169f090cb38" providerId="AD" clId="Web-{6F79DF1C-365D-4E36-8AE5-3EACCB5158C6}" dt="2022-02-21T01:05:50.139" v="1184"/>
          <ac:spMkLst>
            <pc:docMk/>
            <pc:sldMk cId="4140453069" sldId="275"/>
            <ac:spMk id="8" creationId="{EB08ACCB-6F06-4C04-B9C6-D6209B72E29B}"/>
          </ac:spMkLst>
        </pc:spChg>
        <pc:spChg chg="del mod">
          <ac:chgData name="Mezcua, Alexander (mezcuaaj)" userId="S::mezcuaaj@mail.uc.edu::ff552d50-1af0-403a-bbe0-7169f090cb38" providerId="AD" clId="Web-{6F79DF1C-365D-4E36-8AE5-3EACCB5158C6}" dt="2022-02-21T01:09:48.511" v="1490"/>
          <ac:spMkLst>
            <pc:docMk/>
            <pc:sldMk cId="4140453069" sldId="275"/>
            <ac:spMk id="12" creationId="{C954255E-C23E-4B3E-B309-D151DA177327}"/>
          </ac:spMkLst>
        </pc:spChg>
      </pc:sldChg>
      <pc:sldChg chg="modSp new">
        <pc:chgData name="Mezcua, Alexander (mezcuaaj)" userId="S::mezcuaaj@mail.uc.edu::ff552d50-1af0-403a-bbe0-7169f090cb38" providerId="AD" clId="Web-{6F79DF1C-365D-4E36-8AE5-3EACCB5158C6}" dt="2022-02-21T00:59:19.711" v="735" actId="20577"/>
        <pc:sldMkLst>
          <pc:docMk/>
          <pc:sldMk cId="3265074279" sldId="276"/>
        </pc:sldMkLst>
        <pc:spChg chg="mod">
          <ac:chgData name="Mezcua, Alexander (mezcuaaj)" userId="S::mezcuaaj@mail.uc.edu::ff552d50-1af0-403a-bbe0-7169f090cb38" providerId="AD" clId="Web-{6F79DF1C-365D-4E36-8AE5-3EACCB5158C6}" dt="2022-02-21T00:48:26.159" v="338" actId="20577"/>
          <ac:spMkLst>
            <pc:docMk/>
            <pc:sldMk cId="3265074279" sldId="276"/>
            <ac:spMk id="2" creationId="{CF9A8CD3-A654-44F7-8892-AAB3CCB52295}"/>
          </ac:spMkLst>
        </pc:spChg>
        <pc:spChg chg="mod">
          <ac:chgData name="Mezcua, Alexander (mezcuaaj)" userId="S::mezcuaaj@mail.uc.edu::ff552d50-1af0-403a-bbe0-7169f090cb38" providerId="AD" clId="Web-{6F79DF1C-365D-4E36-8AE5-3EACCB5158C6}" dt="2022-02-21T00:59:19.711" v="735" actId="20577"/>
          <ac:spMkLst>
            <pc:docMk/>
            <pc:sldMk cId="3265074279" sldId="276"/>
            <ac:spMk id="3" creationId="{8477B0AB-3426-486E-A101-7C6DDE2A8010}"/>
          </ac:spMkLst>
        </pc:spChg>
      </pc:sldChg>
      <pc:sldChg chg="modSp new">
        <pc:chgData name="Mezcua, Alexander (mezcuaaj)" userId="S::mezcuaaj@mail.uc.edu::ff552d50-1af0-403a-bbe0-7169f090cb38" providerId="AD" clId="Web-{6F79DF1C-365D-4E36-8AE5-3EACCB5158C6}" dt="2022-02-21T00:59:39.493" v="755" actId="20577"/>
        <pc:sldMkLst>
          <pc:docMk/>
          <pc:sldMk cId="1249566880" sldId="277"/>
        </pc:sldMkLst>
        <pc:spChg chg="mod">
          <ac:chgData name="Mezcua, Alexander (mezcuaaj)" userId="S::mezcuaaj@mail.uc.edu::ff552d50-1af0-403a-bbe0-7169f090cb38" providerId="AD" clId="Web-{6F79DF1C-365D-4E36-8AE5-3EACCB5158C6}" dt="2022-02-21T00:59:28.180" v="746" actId="20577"/>
          <ac:spMkLst>
            <pc:docMk/>
            <pc:sldMk cId="1249566880" sldId="277"/>
            <ac:spMk id="2" creationId="{18F0A8F7-FE4C-4935-B9BD-96BD8E1F9ADA}"/>
          </ac:spMkLst>
        </pc:spChg>
        <pc:spChg chg="mod">
          <ac:chgData name="Mezcua, Alexander (mezcuaaj)" userId="S::mezcuaaj@mail.uc.edu::ff552d50-1af0-403a-bbe0-7169f090cb38" providerId="AD" clId="Web-{6F79DF1C-365D-4E36-8AE5-3EACCB5158C6}" dt="2022-02-21T00:59:39.493" v="755" actId="20577"/>
          <ac:spMkLst>
            <pc:docMk/>
            <pc:sldMk cId="1249566880" sldId="277"/>
            <ac:spMk id="3" creationId="{1A21C548-E7B8-4B99-90B9-AD0E930F096D}"/>
          </ac:spMkLst>
        </pc:spChg>
      </pc:sldChg>
      <pc:sldChg chg="modSp new del">
        <pc:chgData name="Mezcua, Alexander (mezcuaaj)" userId="S::mezcuaaj@mail.uc.edu::ff552d50-1af0-403a-bbe0-7169f090cb38" providerId="AD" clId="Web-{6F79DF1C-365D-4E36-8AE5-3EACCB5158C6}" dt="2022-02-21T01:09:34.292" v="1457"/>
        <pc:sldMkLst>
          <pc:docMk/>
          <pc:sldMk cId="701999703" sldId="278"/>
        </pc:sldMkLst>
        <pc:spChg chg="mod">
          <ac:chgData name="Mezcua, Alexander (mezcuaaj)" userId="S::mezcuaaj@mail.uc.edu::ff552d50-1af0-403a-bbe0-7169f090cb38" providerId="AD" clId="Web-{6F79DF1C-365D-4E36-8AE5-3EACCB5158C6}" dt="2022-02-21T01:08:49.180" v="1350" actId="20577"/>
          <ac:spMkLst>
            <pc:docMk/>
            <pc:sldMk cId="701999703" sldId="278"/>
            <ac:spMk id="2" creationId="{C6AF5DDD-0753-4515-8950-B85749E271C9}"/>
          </ac:spMkLst>
        </pc:spChg>
      </pc:sldChg>
    </pc:docChg>
  </pc:docChgLst>
  <pc:docChgLst>
    <pc:chgData name="Pandit, Prayag (panditpg)" userId="S::panditpg@mail.uc.edu::d7818280-7b78-40c1-9b54-cb898dfe53c6" providerId="AD" clId="Web-{189BD7C8-CE03-423F-AC71-629861BE6B95}"/>
    <pc:docChg chg="modSld">
      <pc:chgData name="Pandit, Prayag (panditpg)" userId="S::panditpg@mail.uc.edu::d7818280-7b78-40c1-9b54-cb898dfe53c6" providerId="AD" clId="Web-{189BD7C8-CE03-423F-AC71-629861BE6B95}" dt="2021-10-21T00:41:32.280" v="488" actId="20577"/>
      <pc:docMkLst>
        <pc:docMk/>
      </pc:docMkLst>
      <pc:sldChg chg="modSp">
        <pc:chgData name="Pandit, Prayag (panditpg)" userId="S::panditpg@mail.uc.edu::d7818280-7b78-40c1-9b54-cb898dfe53c6" providerId="AD" clId="Web-{189BD7C8-CE03-423F-AC71-629861BE6B95}" dt="2021-10-21T00:31:07.864" v="457" actId="20577"/>
        <pc:sldMkLst>
          <pc:docMk/>
          <pc:sldMk cId="2701337375" sldId="257"/>
        </pc:sldMkLst>
        <pc:spChg chg="mod">
          <ac:chgData name="Pandit, Prayag (panditpg)" userId="S::panditpg@mail.uc.edu::d7818280-7b78-40c1-9b54-cb898dfe53c6" providerId="AD" clId="Web-{189BD7C8-CE03-423F-AC71-629861BE6B95}" dt="2021-10-21T00:31:07.864" v="457" actId="20577"/>
          <ac:spMkLst>
            <pc:docMk/>
            <pc:sldMk cId="2701337375" sldId="257"/>
            <ac:spMk id="3" creationId="{C8E6F162-DB19-4262-AEBF-1062995E37BA}"/>
          </ac:spMkLst>
        </pc:spChg>
      </pc:sldChg>
      <pc:sldChg chg="modSp">
        <pc:chgData name="Pandit, Prayag (panditpg)" userId="S::panditpg@mail.uc.edu::d7818280-7b78-40c1-9b54-cb898dfe53c6" providerId="AD" clId="Web-{189BD7C8-CE03-423F-AC71-629861BE6B95}" dt="2021-10-21T00:16:07.960" v="24" actId="20577"/>
        <pc:sldMkLst>
          <pc:docMk/>
          <pc:sldMk cId="2551423239" sldId="260"/>
        </pc:sldMkLst>
        <pc:spChg chg="mod">
          <ac:chgData name="Pandit, Prayag (panditpg)" userId="S::panditpg@mail.uc.edu::d7818280-7b78-40c1-9b54-cb898dfe53c6" providerId="AD" clId="Web-{189BD7C8-CE03-423F-AC71-629861BE6B95}" dt="2021-10-21T00:16:07.960" v="24" actId="20577"/>
          <ac:spMkLst>
            <pc:docMk/>
            <pc:sldMk cId="2551423239" sldId="260"/>
            <ac:spMk id="2" creationId="{140083C6-9327-4FBF-83CD-11FBFE996FB6}"/>
          </ac:spMkLst>
        </pc:spChg>
      </pc:sldChg>
      <pc:sldChg chg="modSp">
        <pc:chgData name="Pandit, Prayag (panditpg)" userId="S::panditpg@mail.uc.edu::d7818280-7b78-40c1-9b54-cb898dfe53c6" providerId="AD" clId="Web-{189BD7C8-CE03-423F-AC71-629861BE6B95}" dt="2021-10-21T00:16:52.632" v="59" actId="20577"/>
        <pc:sldMkLst>
          <pc:docMk/>
          <pc:sldMk cId="828818301" sldId="262"/>
        </pc:sldMkLst>
        <pc:spChg chg="mod">
          <ac:chgData name="Pandit, Prayag (panditpg)" userId="S::panditpg@mail.uc.edu::d7818280-7b78-40c1-9b54-cb898dfe53c6" providerId="AD" clId="Web-{189BD7C8-CE03-423F-AC71-629861BE6B95}" dt="2021-10-21T00:16:52.632" v="59" actId="20577"/>
          <ac:spMkLst>
            <pc:docMk/>
            <pc:sldMk cId="828818301" sldId="262"/>
            <ac:spMk id="2" creationId="{B18AC560-BDB9-4BD9-8152-7C3450E69476}"/>
          </ac:spMkLst>
        </pc:spChg>
      </pc:sldChg>
      <pc:sldChg chg="addSp modSp">
        <pc:chgData name="Pandit, Prayag (panditpg)" userId="S::panditpg@mail.uc.edu::d7818280-7b78-40c1-9b54-cb898dfe53c6" providerId="AD" clId="Web-{189BD7C8-CE03-423F-AC71-629861BE6B95}" dt="2021-10-21T00:41:32.280" v="488" actId="20577"/>
        <pc:sldMkLst>
          <pc:docMk/>
          <pc:sldMk cId="60755931" sldId="263"/>
        </pc:sldMkLst>
        <pc:spChg chg="mod">
          <ac:chgData name="Pandit, Prayag (panditpg)" userId="S::panditpg@mail.uc.edu::d7818280-7b78-40c1-9b54-cb898dfe53c6" providerId="AD" clId="Web-{189BD7C8-CE03-423F-AC71-629861BE6B95}" dt="2021-10-21T00:17:18.773" v="71" actId="20577"/>
          <ac:spMkLst>
            <pc:docMk/>
            <pc:sldMk cId="60755931" sldId="263"/>
            <ac:spMk id="2" creationId="{CC3FF0B5-7DDA-4274-9452-5E8707D55F7F}"/>
          </ac:spMkLst>
        </pc:spChg>
        <pc:spChg chg="mod">
          <ac:chgData name="Pandit, Prayag (panditpg)" userId="S::panditpg@mail.uc.edu::d7818280-7b78-40c1-9b54-cb898dfe53c6" providerId="AD" clId="Web-{189BD7C8-CE03-423F-AC71-629861BE6B95}" dt="2021-10-21T00:41:32.280" v="488" actId="20577"/>
          <ac:spMkLst>
            <pc:docMk/>
            <pc:sldMk cId="60755931" sldId="263"/>
            <ac:spMk id="3" creationId="{7E4969B9-5C54-4834-8792-EA683BE5B3B9}"/>
          </ac:spMkLst>
        </pc:spChg>
        <pc:spChg chg="add">
          <ac:chgData name="Pandit, Prayag (panditpg)" userId="S::panditpg@mail.uc.edu::d7818280-7b78-40c1-9b54-cb898dfe53c6" providerId="AD" clId="Web-{189BD7C8-CE03-423F-AC71-629861BE6B95}" dt="2021-10-21T00:32:36.490" v="458"/>
          <ac:spMkLst>
            <pc:docMk/>
            <pc:sldMk cId="60755931" sldId="263"/>
            <ac:spMk id="4" creationId="{E3D67626-519A-44AE-8B39-7266981E0CE0}"/>
          </ac:spMkLst>
        </pc:spChg>
      </pc:sldChg>
    </pc:docChg>
  </pc:docChgLst>
  <pc:docChgLst>
    <pc:chgData name="Mezcua, Alexander (mezcuaaj)" userId="S::mezcuaaj@mail.uc.edu::ff552d50-1af0-403a-bbe0-7169f090cb38" providerId="AD" clId="Web-{D323C5E7-761C-4E79-B7DB-450DEAB4AD89}"/>
    <pc:docChg chg="addSld modSld">
      <pc:chgData name="Mezcua, Alexander (mezcuaaj)" userId="S::mezcuaaj@mail.uc.edu::ff552d50-1af0-403a-bbe0-7169f090cb38" providerId="AD" clId="Web-{D323C5E7-761C-4E79-B7DB-450DEAB4AD89}" dt="2022-03-23T23:48:40.682" v="3" actId="20577"/>
      <pc:docMkLst>
        <pc:docMk/>
      </pc:docMkLst>
      <pc:sldChg chg="modSp">
        <pc:chgData name="Mezcua, Alexander (mezcuaaj)" userId="S::mezcuaaj@mail.uc.edu::ff552d50-1af0-403a-bbe0-7169f090cb38" providerId="AD" clId="Web-{D323C5E7-761C-4E79-B7DB-450DEAB4AD89}" dt="2022-03-23T23:48:40.682" v="3" actId="20577"/>
        <pc:sldMkLst>
          <pc:docMk/>
          <pc:sldMk cId="3698590395" sldId="259"/>
        </pc:sldMkLst>
        <pc:spChg chg="mod">
          <ac:chgData name="Mezcua, Alexander (mezcuaaj)" userId="S::mezcuaaj@mail.uc.edu::ff552d50-1af0-403a-bbe0-7169f090cb38" providerId="AD" clId="Web-{D323C5E7-761C-4E79-B7DB-450DEAB4AD89}" dt="2022-03-23T23:48:37.760" v="1" actId="20577"/>
          <ac:spMkLst>
            <pc:docMk/>
            <pc:sldMk cId="3698590395" sldId="259"/>
            <ac:spMk id="2" creationId="{236B1788-0B87-45A2-A46C-C74F2B5A5B28}"/>
          </ac:spMkLst>
        </pc:spChg>
        <pc:spChg chg="mod">
          <ac:chgData name="Mezcua, Alexander (mezcuaaj)" userId="S::mezcuaaj@mail.uc.edu::ff552d50-1af0-403a-bbe0-7169f090cb38" providerId="AD" clId="Web-{D323C5E7-761C-4E79-B7DB-450DEAB4AD89}" dt="2022-03-23T23:48:40.682" v="3" actId="20577"/>
          <ac:spMkLst>
            <pc:docMk/>
            <pc:sldMk cId="3698590395" sldId="259"/>
            <ac:spMk id="3" creationId="{E53D9A01-CE63-4F9E-BC0F-BC6A551932D2}"/>
          </ac:spMkLst>
        </pc:spChg>
      </pc:sldChg>
      <pc:sldChg chg="add replId">
        <pc:chgData name="Mezcua, Alexander (mezcuaaj)" userId="S::mezcuaaj@mail.uc.edu::ff552d50-1af0-403a-bbe0-7169f090cb38" providerId="AD" clId="Web-{D323C5E7-761C-4E79-B7DB-450DEAB4AD89}" dt="2022-03-23T23:48:31.150" v="0"/>
        <pc:sldMkLst>
          <pc:docMk/>
          <pc:sldMk cId="3873996618" sldId="278"/>
        </pc:sldMkLst>
      </pc:sldChg>
    </pc:docChg>
  </pc:docChgLst>
  <pc:docChgLst>
    <pc:chgData name="Abdi, Abele (abdiam)" userId="S::abdiam@mail.uc.edu::113106a3-5ee8-4fee-9f72-c0b704dbfecc" providerId="AD" clId="Web-{7667137C-FB89-4FEA-87E5-50D508437F6D}"/>
    <pc:docChg chg="addSld delSld modSld sldOrd">
      <pc:chgData name="Abdi, Abele (abdiam)" userId="S::abdiam@mail.uc.edu::113106a3-5ee8-4fee-9f72-c0b704dbfecc" providerId="AD" clId="Web-{7667137C-FB89-4FEA-87E5-50D508437F6D}" dt="2021-10-21T00:18:49.907" v="46" actId="20577"/>
      <pc:docMkLst>
        <pc:docMk/>
      </pc:docMkLst>
      <pc:sldChg chg="new">
        <pc:chgData name="Abdi, Abele (abdiam)" userId="S::abdiam@mail.uc.edu::113106a3-5ee8-4fee-9f72-c0b704dbfecc" providerId="AD" clId="Web-{7667137C-FB89-4FEA-87E5-50D508437F6D}" dt="2021-10-21T00:13:30.440" v="0"/>
        <pc:sldMkLst>
          <pc:docMk/>
          <pc:sldMk cId="3698590395" sldId="259"/>
        </pc:sldMkLst>
      </pc:sldChg>
      <pc:sldChg chg="addSp delSp modSp del">
        <pc:chgData name="Abdi, Abele (abdiam)" userId="S::abdiam@mail.uc.edu::113106a3-5ee8-4fee-9f72-c0b704dbfecc" providerId="AD" clId="Web-{7667137C-FB89-4FEA-87E5-50D508437F6D}" dt="2021-10-21T00:18:11.688" v="39"/>
        <pc:sldMkLst>
          <pc:docMk/>
          <pc:sldMk cId="3828463468" sldId="261"/>
        </pc:sldMkLst>
        <pc:spChg chg="mod">
          <ac:chgData name="Abdi, Abele (abdiam)" userId="S::abdiam@mail.uc.edu::113106a3-5ee8-4fee-9f72-c0b704dbfecc" providerId="AD" clId="Web-{7667137C-FB89-4FEA-87E5-50D508437F6D}" dt="2021-10-21T00:17:46.595" v="37" actId="20577"/>
          <ac:spMkLst>
            <pc:docMk/>
            <pc:sldMk cId="3828463468" sldId="261"/>
            <ac:spMk id="2" creationId="{BBCFF8F5-3DC3-428A-9826-8A89EA831CBD}"/>
          </ac:spMkLst>
        </pc:spChg>
        <pc:spChg chg="del">
          <ac:chgData name="Abdi, Abele (abdiam)" userId="S::abdiam@mail.uc.edu::113106a3-5ee8-4fee-9f72-c0b704dbfecc" providerId="AD" clId="Web-{7667137C-FB89-4FEA-87E5-50D508437F6D}" dt="2021-10-21T00:18:01.923" v="38"/>
          <ac:spMkLst>
            <pc:docMk/>
            <pc:sldMk cId="3828463468" sldId="261"/>
            <ac:spMk id="3" creationId="{E8D28FC4-2DB7-4B16-848A-FA926B29AED7}"/>
          </ac:spMkLst>
        </pc:spChg>
        <pc:graphicFrameChg chg="add mod ord modGraphic">
          <ac:chgData name="Abdi, Abele (abdiam)" userId="S::abdiam@mail.uc.edu::113106a3-5ee8-4fee-9f72-c0b704dbfecc" providerId="AD" clId="Web-{7667137C-FB89-4FEA-87E5-50D508437F6D}" dt="2021-10-21T00:18:01.923" v="38"/>
          <ac:graphicFrameMkLst>
            <pc:docMk/>
            <pc:sldMk cId="3828463468" sldId="261"/>
            <ac:graphicFrameMk id="4" creationId="{19D15621-B6A4-4C85-9B4C-4B627DDCCC6C}"/>
          </ac:graphicFrameMkLst>
        </pc:graphicFrameChg>
      </pc:sldChg>
      <pc:sldChg chg="modSp new ord">
        <pc:chgData name="Abdi, Abele (abdiam)" userId="S::abdiam@mail.uc.edu::113106a3-5ee8-4fee-9f72-c0b704dbfecc" providerId="AD" clId="Web-{7667137C-FB89-4FEA-87E5-50D508437F6D}" dt="2021-10-21T00:18:49.907" v="46" actId="20577"/>
        <pc:sldMkLst>
          <pc:docMk/>
          <pc:sldMk cId="3332700253" sldId="265"/>
        </pc:sldMkLst>
        <pc:spChg chg="mod">
          <ac:chgData name="Abdi, Abele (abdiam)" userId="S::abdiam@mail.uc.edu::113106a3-5ee8-4fee-9f72-c0b704dbfecc" providerId="AD" clId="Web-{7667137C-FB89-4FEA-87E5-50D508437F6D}" dt="2021-10-21T00:18:49.907" v="46" actId="20577"/>
          <ac:spMkLst>
            <pc:docMk/>
            <pc:sldMk cId="3332700253" sldId="265"/>
            <ac:spMk id="2" creationId="{1FFB42ED-87A3-442D-9AB2-803D55B588BD}"/>
          </ac:spMkLst>
        </pc:spChg>
      </pc:sldChg>
    </pc:docChg>
  </pc:docChgLst>
  <pc:docChgLst>
    <pc:chgData name="Mezcua, Alexander (mezcuaaj)" userId="S::mezcuaaj@mail.uc.edu::ff552d50-1af0-403a-bbe0-7169f090cb38" providerId="AD" clId="Web-{A91C11DB-9762-4335-857B-E02D193C9797}"/>
    <pc:docChg chg="modSld">
      <pc:chgData name="Mezcua, Alexander (mezcuaaj)" userId="S::mezcuaaj@mail.uc.edu::ff552d50-1af0-403a-bbe0-7169f090cb38" providerId="AD" clId="Web-{A91C11DB-9762-4335-857B-E02D193C9797}" dt="2022-03-23T23:49:58.569" v="2" actId="20577"/>
      <pc:docMkLst>
        <pc:docMk/>
      </pc:docMkLst>
      <pc:sldChg chg="modSp">
        <pc:chgData name="Mezcua, Alexander (mezcuaaj)" userId="S::mezcuaaj@mail.uc.edu::ff552d50-1af0-403a-bbe0-7169f090cb38" providerId="AD" clId="Web-{A91C11DB-9762-4335-857B-E02D193C9797}" dt="2022-03-23T23:49:58.569" v="2" actId="20577"/>
        <pc:sldMkLst>
          <pc:docMk/>
          <pc:sldMk cId="3698590395" sldId="259"/>
        </pc:sldMkLst>
        <pc:spChg chg="mod">
          <ac:chgData name="Mezcua, Alexander (mezcuaaj)" userId="S::mezcuaaj@mail.uc.edu::ff552d50-1af0-403a-bbe0-7169f090cb38" providerId="AD" clId="Web-{A91C11DB-9762-4335-857B-E02D193C9797}" dt="2022-03-23T23:49:58.569" v="2" actId="20577"/>
          <ac:spMkLst>
            <pc:docMk/>
            <pc:sldMk cId="3698590395" sldId="259"/>
            <ac:spMk id="3" creationId="{E53D9A01-CE63-4F9E-BC0F-BC6A551932D2}"/>
          </ac:spMkLst>
        </pc:spChg>
      </pc:sldChg>
    </pc:docChg>
  </pc:docChgLst>
  <pc:docChgLst>
    <pc:chgData name="Mezcua, Alexander (mezcuaaj)" userId="S::mezcuaaj@mail.uc.edu::ff552d50-1af0-403a-bbe0-7169f090cb38" providerId="AD" clId="Web-{DAF56827-CFC0-4563-844D-CB614C494A82}"/>
    <pc:docChg chg="addSld modSld">
      <pc:chgData name="Mezcua, Alexander (mezcuaaj)" userId="S::mezcuaaj@mail.uc.edu::ff552d50-1af0-403a-bbe0-7169f090cb38" providerId="AD" clId="Web-{DAF56827-CFC0-4563-844D-CB614C494A82}" dt="2022-03-27T00:22:25.349" v="414"/>
      <pc:docMkLst>
        <pc:docMk/>
      </pc:docMkLst>
      <pc:sldChg chg="modSp">
        <pc:chgData name="Mezcua, Alexander (mezcuaaj)" userId="S::mezcuaaj@mail.uc.edu::ff552d50-1af0-403a-bbe0-7169f090cb38" providerId="AD" clId="Web-{DAF56827-CFC0-4563-844D-CB614C494A82}" dt="2022-03-27T00:18:18.059" v="408"/>
        <pc:sldMkLst>
          <pc:docMk/>
          <pc:sldMk cId="1631875097" sldId="272"/>
        </pc:sldMkLst>
        <pc:graphicFrameChg chg="mod modGraphic">
          <ac:chgData name="Mezcua, Alexander (mezcuaaj)" userId="S::mezcuaaj@mail.uc.edu::ff552d50-1af0-403a-bbe0-7169f090cb38" providerId="AD" clId="Web-{DAF56827-CFC0-4563-844D-CB614C494A82}" dt="2022-03-27T00:18:18.059" v="408"/>
          <ac:graphicFrameMkLst>
            <pc:docMk/>
            <pc:sldMk cId="1631875097" sldId="272"/>
            <ac:graphicFrameMk id="5" creationId="{07C1AA6F-5BEB-4453-B17A-5A5816F58EAF}"/>
          </ac:graphicFrameMkLst>
        </pc:graphicFrameChg>
      </pc:sldChg>
      <pc:sldChg chg="modSp">
        <pc:chgData name="Mezcua, Alexander (mezcuaaj)" userId="S::mezcuaaj@mail.uc.edu::ff552d50-1af0-403a-bbe0-7169f090cb38" providerId="AD" clId="Web-{DAF56827-CFC0-4563-844D-CB614C494A82}" dt="2022-03-27T00:14:57.695" v="229" actId="20577"/>
        <pc:sldMkLst>
          <pc:docMk/>
          <pc:sldMk cId="4140453069" sldId="275"/>
        </pc:sldMkLst>
        <pc:spChg chg="mod">
          <ac:chgData name="Mezcua, Alexander (mezcuaaj)" userId="S::mezcuaaj@mail.uc.edu::ff552d50-1af0-403a-bbe0-7169f090cb38" providerId="AD" clId="Web-{DAF56827-CFC0-4563-844D-CB614C494A82}" dt="2022-03-27T00:14:57.695" v="229" actId="20577"/>
          <ac:spMkLst>
            <pc:docMk/>
            <pc:sldMk cId="4140453069" sldId="275"/>
            <ac:spMk id="3" creationId="{E77349A3-FC72-4AA9-82FE-A9EF564CA7D7}"/>
          </ac:spMkLst>
        </pc:spChg>
      </pc:sldChg>
      <pc:sldChg chg="modSp new">
        <pc:chgData name="Mezcua, Alexander (mezcuaaj)" userId="S::mezcuaaj@mail.uc.edu::ff552d50-1af0-403a-bbe0-7169f090cb38" providerId="AD" clId="Web-{DAF56827-CFC0-4563-844D-CB614C494A82}" dt="2022-03-27T00:15:43.680" v="344" actId="20577"/>
        <pc:sldMkLst>
          <pc:docMk/>
          <pc:sldMk cId="2469546754" sldId="279"/>
        </pc:sldMkLst>
        <pc:spChg chg="mod">
          <ac:chgData name="Mezcua, Alexander (mezcuaaj)" userId="S::mezcuaaj@mail.uc.edu::ff552d50-1af0-403a-bbe0-7169f090cb38" providerId="AD" clId="Web-{DAF56827-CFC0-4563-844D-CB614C494A82}" dt="2022-03-27T00:15:02.695" v="242" actId="20577"/>
          <ac:spMkLst>
            <pc:docMk/>
            <pc:sldMk cId="2469546754" sldId="279"/>
            <ac:spMk id="2" creationId="{85AE8DDD-EFBD-7F52-9C6B-0136F040251E}"/>
          </ac:spMkLst>
        </pc:spChg>
        <pc:spChg chg="mod">
          <ac:chgData name="Mezcua, Alexander (mezcuaaj)" userId="S::mezcuaaj@mail.uc.edu::ff552d50-1af0-403a-bbe0-7169f090cb38" providerId="AD" clId="Web-{DAF56827-CFC0-4563-844D-CB614C494A82}" dt="2022-03-27T00:15:43.680" v="344" actId="20577"/>
          <ac:spMkLst>
            <pc:docMk/>
            <pc:sldMk cId="2469546754" sldId="279"/>
            <ac:spMk id="3" creationId="{14CDF9E5-F87E-AFBB-21A4-61D5C6F301F0}"/>
          </ac:spMkLst>
        </pc:spChg>
      </pc:sldChg>
      <pc:sldChg chg="delSp modSp new">
        <pc:chgData name="Mezcua, Alexander (mezcuaaj)" userId="S::mezcuaaj@mail.uc.edu::ff552d50-1af0-403a-bbe0-7169f090cb38" providerId="AD" clId="Web-{DAF56827-CFC0-4563-844D-CB614C494A82}" dt="2022-03-27T00:22:25.349" v="414"/>
        <pc:sldMkLst>
          <pc:docMk/>
          <pc:sldMk cId="4145414389" sldId="280"/>
        </pc:sldMkLst>
        <pc:spChg chg="mod">
          <ac:chgData name="Mezcua, Alexander (mezcuaaj)" userId="S::mezcuaaj@mail.uc.edu::ff552d50-1af0-403a-bbe0-7169f090cb38" providerId="AD" clId="Web-{DAF56827-CFC0-4563-844D-CB614C494A82}" dt="2022-03-27T00:22:22.333" v="413" actId="20577"/>
          <ac:spMkLst>
            <pc:docMk/>
            <pc:sldMk cId="4145414389" sldId="280"/>
            <ac:spMk id="2" creationId="{3D698670-4BCD-E5D1-6419-A002B4437054}"/>
          </ac:spMkLst>
        </pc:spChg>
        <pc:spChg chg="del">
          <ac:chgData name="Mezcua, Alexander (mezcuaaj)" userId="S::mezcuaaj@mail.uc.edu::ff552d50-1af0-403a-bbe0-7169f090cb38" providerId="AD" clId="Web-{DAF56827-CFC0-4563-844D-CB614C494A82}" dt="2022-03-27T00:22:25.349" v="414"/>
          <ac:spMkLst>
            <pc:docMk/>
            <pc:sldMk cId="4145414389" sldId="280"/>
            <ac:spMk id="3" creationId="{0A3F6F56-14C3-0B14-317A-3953D33908E1}"/>
          </ac:spMkLst>
        </pc:spChg>
      </pc:sldChg>
    </pc:docChg>
  </pc:docChgLst>
  <pc:docChgLst>
    <pc:chgData name="Meyer, Chris (meyer3cj)" userId="S::meyer3cj@mail.uc.edu::63d55483-ebdc-425a-b83d-a8319584cbfa" providerId="AD" clId="Web-{B5E2CA77-F9A3-4B5B-AE1A-5486B7BE0702}"/>
    <pc:docChg chg="modSld">
      <pc:chgData name="Meyer, Chris (meyer3cj)" userId="S::meyer3cj@mail.uc.edu::63d55483-ebdc-425a-b83d-a8319584cbfa" providerId="AD" clId="Web-{B5E2CA77-F9A3-4B5B-AE1A-5486B7BE0702}" dt="2021-10-21T00:29:00.531" v="287" actId="20577"/>
      <pc:docMkLst>
        <pc:docMk/>
      </pc:docMkLst>
      <pc:sldChg chg="modSp">
        <pc:chgData name="Meyer, Chris (meyer3cj)" userId="S::meyer3cj@mail.uc.edu::63d55483-ebdc-425a-b83d-a8319584cbfa" providerId="AD" clId="Web-{B5E2CA77-F9A3-4B5B-AE1A-5486B7BE0702}" dt="2021-10-21T00:29:00.531" v="287" actId="20577"/>
        <pc:sldMkLst>
          <pc:docMk/>
          <pc:sldMk cId="3698590395" sldId="259"/>
        </pc:sldMkLst>
        <pc:spChg chg="mod">
          <ac:chgData name="Meyer, Chris (meyer3cj)" userId="S::meyer3cj@mail.uc.edu::63d55483-ebdc-425a-b83d-a8319584cbfa" providerId="AD" clId="Web-{B5E2CA77-F9A3-4B5B-AE1A-5486B7BE0702}" dt="2021-10-21T00:16:07.465" v="7" actId="20577"/>
          <ac:spMkLst>
            <pc:docMk/>
            <pc:sldMk cId="3698590395" sldId="259"/>
            <ac:spMk id="2" creationId="{236B1788-0B87-45A2-A46C-C74F2B5A5B28}"/>
          </ac:spMkLst>
        </pc:spChg>
        <pc:spChg chg="mod">
          <ac:chgData name="Meyer, Chris (meyer3cj)" userId="S::meyer3cj@mail.uc.edu::63d55483-ebdc-425a-b83d-a8319584cbfa" providerId="AD" clId="Web-{B5E2CA77-F9A3-4B5B-AE1A-5486B7BE0702}" dt="2021-10-21T00:29:00.531" v="287" actId="20577"/>
          <ac:spMkLst>
            <pc:docMk/>
            <pc:sldMk cId="3698590395" sldId="259"/>
            <ac:spMk id="3" creationId="{E53D9A01-CE63-4F9E-BC0F-BC6A551932D2}"/>
          </ac:spMkLst>
        </pc:spChg>
      </pc:sldChg>
    </pc:docChg>
  </pc:docChgLst>
  <pc:docChgLst>
    <pc:chgData name="Pandit, Prayag (panditpg)" userId="S::panditpg@mail.uc.edu::d7818280-7b78-40c1-9b54-cb898dfe53c6" providerId="AD" clId="Web-{8B55483A-D75B-4709-ADAA-4A123EF7BB95}"/>
    <pc:docChg chg="modSld">
      <pc:chgData name="Pandit, Prayag (panditpg)" userId="S::panditpg@mail.uc.edu::d7818280-7b78-40c1-9b54-cb898dfe53c6" providerId="AD" clId="Web-{8B55483A-D75B-4709-ADAA-4A123EF7BB95}" dt="2021-11-15T21:52:31.748" v="2" actId="20577"/>
      <pc:docMkLst>
        <pc:docMk/>
      </pc:docMkLst>
      <pc:sldChg chg="modSp">
        <pc:chgData name="Pandit, Prayag (panditpg)" userId="S::panditpg@mail.uc.edu::d7818280-7b78-40c1-9b54-cb898dfe53c6" providerId="AD" clId="Web-{8B55483A-D75B-4709-ADAA-4A123EF7BB95}" dt="2021-11-15T21:52:31.748" v="2" actId="20577"/>
        <pc:sldMkLst>
          <pc:docMk/>
          <pc:sldMk cId="3698590395" sldId="259"/>
        </pc:sldMkLst>
        <pc:spChg chg="mod">
          <ac:chgData name="Pandit, Prayag (panditpg)" userId="S::panditpg@mail.uc.edu::d7818280-7b78-40c1-9b54-cb898dfe53c6" providerId="AD" clId="Web-{8B55483A-D75B-4709-ADAA-4A123EF7BB95}" dt="2021-11-15T21:52:31.748" v="2" actId="20577"/>
          <ac:spMkLst>
            <pc:docMk/>
            <pc:sldMk cId="3698590395" sldId="259"/>
            <ac:spMk id="3" creationId="{E53D9A01-CE63-4F9E-BC0F-BC6A551932D2}"/>
          </ac:spMkLst>
        </pc:spChg>
      </pc:sldChg>
    </pc:docChg>
  </pc:docChgLst>
  <pc:docChgLst>
    <pc:chgData name="Abdi, Abele (abdiam)" userId="S::abdiam@mail.uc.edu::113106a3-5ee8-4fee-9f72-c0b704dbfecc" providerId="AD" clId="Web-{FEA52543-CC1A-4137-9FFA-5AAB251F499A}"/>
    <pc:docChg chg="modSld">
      <pc:chgData name="Abdi, Abele (abdiam)" userId="S::abdiam@mail.uc.edu::113106a3-5ee8-4fee-9f72-c0b704dbfecc" providerId="AD" clId="Web-{FEA52543-CC1A-4137-9FFA-5AAB251F499A}" dt="2021-10-21T00:34:01.584" v="338" actId="20577"/>
      <pc:docMkLst>
        <pc:docMk/>
      </pc:docMkLst>
      <pc:sldChg chg="modSp">
        <pc:chgData name="Abdi, Abele (abdiam)" userId="S::abdiam@mail.uc.edu::113106a3-5ee8-4fee-9f72-c0b704dbfecc" providerId="AD" clId="Web-{FEA52543-CC1A-4137-9FFA-5AAB251F499A}" dt="2021-10-21T00:34:01.584" v="338" actId="20577"/>
        <pc:sldMkLst>
          <pc:docMk/>
          <pc:sldMk cId="2551423239" sldId="260"/>
        </pc:sldMkLst>
        <pc:spChg chg="mod">
          <ac:chgData name="Abdi, Abele (abdiam)" userId="S::abdiam@mail.uc.edu::113106a3-5ee8-4fee-9f72-c0b704dbfecc" providerId="AD" clId="Web-{FEA52543-CC1A-4137-9FFA-5AAB251F499A}" dt="2021-10-21T00:34:01.584" v="338" actId="20577"/>
          <ac:spMkLst>
            <pc:docMk/>
            <pc:sldMk cId="2551423239" sldId="260"/>
            <ac:spMk id="3" creationId="{E4C67D00-E5AA-4009-9713-AE3DDD869269}"/>
          </ac:spMkLst>
        </pc:spChg>
      </pc:sldChg>
    </pc:docChg>
  </pc:docChgLst>
  <pc:docChgLst>
    <pc:chgData name="Meyer, Chris (meyer3cj)" userId="S::meyer3cj@mail.uc.edu::63d55483-ebdc-425a-b83d-a8319584cbfa" providerId="AD" clId="Web-{DB0950D3-DEF7-40BF-88CD-C90478E639B2}"/>
    <pc:docChg chg="modSld">
      <pc:chgData name="Meyer, Chris (meyer3cj)" userId="S::meyer3cj@mail.uc.edu::63d55483-ebdc-425a-b83d-a8319584cbfa" providerId="AD" clId="Web-{DB0950D3-DEF7-40BF-88CD-C90478E639B2}" dt="2021-10-21T00:10:01.519" v="112" actId="20577"/>
      <pc:docMkLst>
        <pc:docMk/>
      </pc:docMkLst>
      <pc:sldChg chg="modSp">
        <pc:chgData name="Meyer, Chris (meyer3cj)" userId="S::meyer3cj@mail.uc.edu::63d55483-ebdc-425a-b83d-a8319584cbfa" providerId="AD" clId="Web-{DB0950D3-DEF7-40BF-88CD-C90478E639B2}" dt="2021-10-21T00:10:01.519" v="112" actId="20577"/>
        <pc:sldMkLst>
          <pc:docMk/>
          <pc:sldMk cId="109857222" sldId="256"/>
        </pc:sldMkLst>
        <pc:spChg chg="mod">
          <ac:chgData name="Meyer, Chris (meyer3cj)" userId="S::meyer3cj@mail.uc.edu::63d55483-ebdc-425a-b83d-a8319584cbfa" providerId="AD" clId="Web-{DB0950D3-DEF7-40BF-88CD-C90478E639B2}" dt="2021-10-21T00:09:00.347" v="72" actId="20577"/>
          <ac:spMkLst>
            <pc:docMk/>
            <pc:sldMk cId="109857222" sldId="256"/>
            <ac:spMk id="2" creationId="{00000000-0000-0000-0000-000000000000}"/>
          </ac:spMkLst>
        </pc:spChg>
        <pc:spChg chg="mod">
          <ac:chgData name="Meyer, Chris (meyer3cj)" userId="S::meyer3cj@mail.uc.edu::63d55483-ebdc-425a-b83d-a8319584cbfa" providerId="AD" clId="Web-{DB0950D3-DEF7-40BF-88CD-C90478E639B2}" dt="2021-10-21T00:10:01.519" v="112" actId="20577"/>
          <ac:spMkLst>
            <pc:docMk/>
            <pc:sldMk cId="109857222" sldId="256"/>
            <ac:spMk id="3" creationId="{00000000-0000-0000-0000-000000000000}"/>
          </ac:spMkLst>
        </pc:spChg>
      </pc:sldChg>
    </pc:docChg>
  </pc:docChgLst>
  <pc:docChgLst>
    <pc:chgData name="Mezcua, Alexander (mezcuaaj)" userId="S::mezcuaaj@mail.uc.edu::ff552d50-1af0-403a-bbe0-7169f090cb38" providerId="AD" clId="Web-{A522E9F5-17A6-495E-A6E5-19FC2334EA37}"/>
    <pc:docChg chg="modSld">
      <pc:chgData name="Mezcua, Alexander (mezcuaaj)" userId="S::mezcuaaj@mail.uc.edu::ff552d50-1af0-403a-bbe0-7169f090cb38" providerId="AD" clId="Web-{A522E9F5-17A6-495E-A6E5-19FC2334EA37}" dt="2021-10-24T23:12:04.894" v="2" actId="20577"/>
      <pc:docMkLst>
        <pc:docMk/>
      </pc:docMkLst>
      <pc:sldChg chg="modSp">
        <pc:chgData name="Mezcua, Alexander (mezcuaaj)" userId="S::mezcuaaj@mail.uc.edu::ff552d50-1af0-403a-bbe0-7169f090cb38" providerId="AD" clId="Web-{A522E9F5-17A6-495E-A6E5-19FC2334EA37}" dt="2021-10-24T23:12:04.894" v="2" actId="20577"/>
        <pc:sldMkLst>
          <pc:docMk/>
          <pc:sldMk cId="2879568337" sldId="269"/>
        </pc:sldMkLst>
        <pc:spChg chg="mod">
          <ac:chgData name="Mezcua, Alexander (mezcuaaj)" userId="S::mezcuaaj@mail.uc.edu::ff552d50-1af0-403a-bbe0-7169f090cb38" providerId="AD" clId="Web-{A522E9F5-17A6-495E-A6E5-19FC2334EA37}" dt="2021-10-24T23:12:04.894" v="2" actId="20577"/>
          <ac:spMkLst>
            <pc:docMk/>
            <pc:sldMk cId="2879568337" sldId="269"/>
            <ac:spMk id="3" creationId="{B93AC35D-9890-4BB9-9387-4DB65B884BA8}"/>
          </ac:spMkLst>
        </pc:spChg>
      </pc:sldChg>
    </pc:docChg>
  </pc:docChgLst>
  <pc:docChgLst>
    <pc:chgData name="Meyer, Chris (meyer3cj)" userId="S::meyer3cj@mail.uc.edu::63d55483-ebdc-425a-b83d-a8319584cbfa" providerId="AD" clId="Web-{3C98D1FC-2290-4190-8652-787070B54BE1}"/>
    <pc:docChg chg="modSld">
      <pc:chgData name="Meyer, Chris (meyer3cj)" userId="S::meyer3cj@mail.uc.edu::63d55483-ebdc-425a-b83d-a8319584cbfa" providerId="AD" clId="Web-{3C98D1FC-2290-4190-8652-787070B54BE1}" dt="2022-02-21T01:07:03.858" v="233" actId="20577"/>
      <pc:docMkLst>
        <pc:docMk/>
      </pc:docMkLst>
      <pc:sldChg chg="addSp modSp">
        <pc:chgData name="Meyer, Chris (meyer3cj)" userId="S::meyer3cj@mail.uc.edu::63d55483-ebdc-425a-b83d-a8319584cbfa" providerId="AD" clId="Web-{3C98D1FC-2290-4190-8652-787070B54BE1}" dt="2022-02-21T01:07:03.858" v="233" actId="20577"/>
        <pc:sldMkLst>
          <pc:docMk/>
          <pc:sldMk cId="4140453069" sldId="275"/>
        </pc:sldMkLst>
        <pc:spChg chg="add mod">
          <ac:chgData name="Meyer, Chris (meyer3cj)" userId="S::meyer3cj@mail.uc.edu::63d55483-ebdc-425a-b83d-a8319584cbfa" providerId="AD" clId="Web-{3C98D1FC-2290-4190-8652-787070B54BE1}" dt="2022-02-21T01:07:03.858" v="233" actId="20577"/>
          <ac:spMkLst>
            <pc:docMk/>
            <pc:sldMk cId="4140453069" sldId="275"/>
            <ac:spMk id="3" creationId="{E77349A3-FC72-4AA9-82FE-A9EF564CA7D7}"/>
          </ac:spMkLst>
        </pc:spChg>
      </pc:sldChg>
    </pc:docChg>
  </pc:docChgLst>
  <pc:docChgLst>
    <pc:chgData name="Mezcua, Alexander (mezcuaaj)" userId="S::mezcuaaj@mail.uc.edu::ff552d50-1af0-403a-bbe0-7169f090cb38" providerId="AD" clId="Web-{5222C7BA-07A2-4F84-8443-02785909EAFE}"/>
    <pc:docChg chg="modSld">
      <pc:chgData name="Mezcua, Alexander (mezcuaaj)" userId="S::mezcuaaj@mail.uc.edu::ff552d50-1af0-403a-bbe0-7169f090cb38" providerId="AD" clId="Web-{5222C7BA-07A2-4F84-8443-02785909EAFE}" dt="2022-03-23T23:24:42.017" v="80" actId="20577"/>
      <pc:docMkLst>
        <pc:docMk/>
      </pc:docMkLst>
      <pc:sldChg chg="modSp">
        <pc:chgData name="Mezcua, Alexander (mezcuaaj)" userId="S::mezcuaaj@mail.uc.edu::ff552d50-1af0-403a-bbe0-7169f090cb38" providerId="AD" clId="Web-{5222C7BA-07A2-4F84-8443-02785909EAFE}" dt="2022-03-23T23:24:42.017" v="80" actId="20577"/>
        <pc:sldMkLst>
          <pc:docMk/>
          <pc:sldMk cId="3332700253" sldId="265"/>
        </pc:sldMkLst>
        <pc:spChg chg="mod">
          <ac:chgData name="Mezcua, Alexander (mezcuaaj)" userId="S::mezcuaaj@mail.uc.edu::ff552d50-1af0-403a-bbe0-7169f090cb38" providerId="AD" clId="Web-{5222C7BA-07A2-4F84-8443-02785909EAFE}" dt="2022-03-23T23:24:42.017" v="80" actId="20577"/>
          <ac:spMkLst>
            <pc:docMk/>
            <pc:sldMk cId="3332700253" sldId="265"/>
            <ac:spMk id="3" creationId="{07FF11E6-512E-4C1F-9B56-A58FCD00B623}"/>
          </ac:spMkLst>
        </pc:spChg>
      </pc:sldChg>
      <pc:sldChg chg="modSp">
        <pc:chgData name="Mezcua, Alexander (mezcuaaj)" userId="S::mezcuaaj@mail.uc.edu::ff552d50-1af0-403a-bbe0-7169f090cb38" providerId="AD" clId="Web-{5222C7BA-07A2-4F84-8443-02785909EAFE}" dt="2022-03-23T23:21:59.096" v="5" actId="20577"/>
        <pc:sldMkLst>
          <pc:docMk/>
          <pc:sldMk cId="2879568337" sldId="269"/>
        </pc:sldMkLst>
        <pc:spChg chg="mod">
          <ac:chgData name="Mezcua, Alexander (mezcuaaj)" userId="S::mezcuaaj@mail.uc.edu::ff552d50-1af0-403a-bbe0-7169f090cb38" providerId="AD" clId="Web-{5222C7BA-07A2-4F84-8443-02785909EAFE}" dt="2022-03-23T23:21:59.096" v="5" actId="20577"/>
          <ac:spMkLst>
            <pc:docMk/>
            <pc:sldMk cId="2879568337" sldId="269"/>
            <ac:spMk id="3" creationId="{B93AC35D-9890-4BB9-9387-4DB65B884BA8}"/>
          </ac:spMkLst>
        </pc:spChg>
      </pc:sldChg>
      <pc:sldChg chg="modSp">
        <pc:chgData name="Mezcua, Alexander (mezcuaaj)" userId="S::mezcuaaj@mail.uc.edu::ff552d50-1af0-403a-bbe0-7169f090cb38" providerId="AD" clId="Web-{5222C7BA-07A2-4F84-8443-02785909EAFE}" dt="2022-03-23T23:22:20.408" v="11" actId="20577"/>
        <pc:sldMkLst>
          <pc:docMk/>
          <pc:sldMk cId="3401399325" sldId="271"/>
        </pc:sldMkLst>
        <pc:spChg chg="mod">
          <ac:chgData name="Mezcua, Alexander (mezcuaaj)" userId="S::mezcuaaj@mail.uc.edu::ff552d50-1af0-403a-bbe0-7169f090cb38" providerId="AD" clId="Web-{5222C7BA-07A2-4F84-8443-02785909EAFE}" dt="2022-03-23T23:22:20.408" v="11" actId="20577"/>
          <ac:spMkLst>
            <pc:docMk/>
            <pc:sldMk cId="3401399325" sldId="271"/>
            <ac:spMk id="3" creationId="{44FE60F8-8838-43F9-8BBE-6920F314035B}"/>
          </ac:spMkLst>
        </pc:spChg>
      </pc:sldChg>
      <pc:sldChg chg="modSp">
        <pc:chgData name="Mezcua, Alexander (mezcuaaj)" userId="S::mezcuaaj@mail.uc.edu::ff552d50-1af0-403a-bbe0-7169f090cb38" providerId="AD" clId="Web-{5222C7BA-07A2-4F84-8443-02785909EAFE}" dt="2022-03-23T23:23:18.971" v="63" actId="20577"/>
        <pc:sldMkLst>
          <pc:docMk/>
          <pc:sldMk cId="3265074279" sldId="276"/>
        </pc:sldMkLst>
        <pc:spChg chg="mod">
          <ac:chgData name="Mezcua, Alexander (mezcuaaj)" userId="S::mezcuaaj@mail.uc.edu::ff552d50-1af0-403a-bbe0-7169f090cb38" providerId="AD" clId="Web-{5222C7BA-07A2-4F84-8443-02785909EAFE}" dt="2022-03-23T23:23:18.971" v="63" actId="20577"/>
          <ac:spMkLst>
            <pc:docMk/>
            <pc:sldMk cId="3265074279" sldId="276"/>
            <ac:spMk id="3" creationId="{8477B0AB-3426-486E-A101-7C6DDE2A8010}"/>
          </ac:spMkLst>
        </pc:spChg>
      </pc:sldChg>
    </pc:docChg>
  </pc:docChgLst>
  <pc:docChgLst>
    <pc:chgData name="Mezcua, Alexander (mezcuaaj)" userId="S::mezcuaaj@mail.uc.edu::ff552d50-1af0-403a-bbe0-7169f090cb38" providerId="AD" clId="Web-{722D0447-03D9-4A9B-BFE8-50497A607130}"/>
    <pc:docChg chg="addSld modSld sldOrd addMainMaster delMainMaster">
      <pc:chgData name="Mezcua, Alexander (mezcuaaj)" userId="S::mezcuaaj@mail.uc.edu::ff552d50-1af0-403a-bbe0-7169f090cb38" providerId="AD" clId="Web-{722D0447-03D9-4A9B-BFE8-50497A607130}" dt="2021-10-21T02:12:14.076" v="1302" actId="20577"/>
      <pc:docMkLst>
        <pc:docMk/>
      </pc:docMkLst>
      <pc:sldChg chg="modSp mod modClrScheme chgLayout">
        <pc:chgData name="Mezcua, Alexander (mezcuaaj)" userId="S::mezcuaaj@mail.uc.edu::ff552d50-1af0-403a-bbe0-7169f090cb38" providerId="AD" clId="Web-{722D0447-03D9-4A9B-BFE8-50497A607130}" dt="2021-10-21T00:09:51.937" v="122"/>
        <pc:sldMkLst>
          <pc:docMk/>
          <pc:sldMk cId="109857222" sldId="256"/>
        </pc:sldMkLst>
        <pc:spChg chg="mod ord">
          <ac:chgData name="Mezcua, Alexander (mezcuaaj)" userId="S::mezcuaaj@mail.uc.edu::ff552d50-1af0-403a-bbe0-7169f090cb38" providerId="AD" clId="Web-{722D0447-03D9-4A9B-BFE8-50497A607130}" dt="2021-10-21T00:09:51.937" v="122"/>
          <ac:spMkLst>
            <pc:docMk/>
            <pc:sldMk cId="109857222" sldId="256"/>
            <ac:spMk id="2" creationId="{00000000-0000-0000-0000-000000000000}"/>
          </ac:spMkLst>
        </pc:spChg>
        <pc:spChg chg="mod ord">
          <ac:chgData name="Mezcua, Alexander (mezcuaaj)" userId="S::mezcuaaj@mail.uc.edu::ff552d50-1af0-403a-bbe0-7169f090cb38" providerId="AD" clId="Web-{722D0447-03D9-4A9B-BFE8-50497A607130}" dt="2021-10-21T00:09:51.937" v="122"/>
          <ac:spMkLst>
            <pc:docMk/>
            <pc:sldMk cId="109857222" sldId="256"/>
            <ac:spMk id="3" creationId="{00000000-0000-0000-0000-000000000000}"/>
          </ac:spMkLst>
        </pc:spChg>
      </pc:sldChg>
      <pc:sldChg chg="modSp new mod modClrScheme chgLayout">
        <pc:chgData name="Mezcua, Alexander (mezcuaaj)" userId="S::mezcuaaj@mail.uc.edu::ff552d50-1af0-403a-bbe0-7169f090cb38" providerId="AD" clId="Web-{722D0447-03D9-4A9B-BFE8-50497A607130}" dt="2021-10-21T00:21:05.387" v="286" actId="20577"/>
        <pc:sldMkLst>
          <pc:docMk/>
          <pc:sldMk cId="2701337375" sldId="257"/>
        </pc:sldMkLst>
        <pc:spChg chg="mod ord">
          <ac:chgData name="Mezcua, Alexander (mezcuaaj)" userId="S::mezcuaaj@mail.uc.edu::ff552d50-1af0-403a-bbe0-7169f090cb38" providerId="AD" clId="Web-{722D0447-03D9-4A9B-BFE8-50497A607130}" dt="2021-10-21T00:09:51.937" v="122"/>
          <ac:spMkLst>
            <pc:docMk/>
            <pc:sldMk cId="2701337375" sldId="257"/>
            <ac:spMk id="2" creationId="{700FA11D-06ED-4585-999C-52DDAF9C56F9}"/>
          </ac:spMkLst>
        </pc:spChg>
        <pc:spChg chg="mod ord">
          <ac:chgData name="Mezcua, Alexander (mezcuaaj)" userId="S::mezcuaaj@mail.uc.edu::ff552d50-1af0-403a-bbe0-7169f090cb38" providerId="AD" clId="Web-{722D0447-03D9-4A9B-BFE8-50497A607130}" dt="2021-10-21T00:21:05.387" v="286" actId="20577"/>
          <ac:spMkLst>
            <pc:docMk/>
            <pc:sldMk cId="2701337375" sldId="257"/>
            <ac:spMk id="3" creationId="{C8E6F162-DB19-4262-AEBF-1062995E37BA}"/>
          </ac:spMkLst>
        </pc:spChg>
      </pc:sldChg>
      <pc:sldChg chg="addSp delSp modSp new mod modClrScheme delDesignElem chgLayout">
        <pc:chgData name="Mezcua, Alexander (mezcuaaj)" userId="S::mezcuaaj@mail.uc.edu::ff552d50-1af0-403a-bbe0-7169f090cb38" providerId="AD" clId="Web-{722D0447-03D9-4A9B-BFE8-50497A607130}" dt="2021-10-21T02:09:20.990" v="1220" actId="20577"/>
        <pc:sldMkLst>
          <pc:docMk/>
          <pc:sldMk cId="3175842306" sldId="258"/>
        </pc:sldMkLst>
        <pc:spChg chg="mod ord">
          <ac:chgData name="Mezcua, Alexander (mezcuaaj)" userId="S::mezcuaaj@mail.uc.edu::ff552d50-1af0-403a-bbe0-7169f090cb38" providerId="AD" clId="Web-{722D0447-03D9-4A9B-BFE8-50497A607130}" dt="2021-10-21T02:09:12.303" v="1219" actId="20577"/>
          <ac:spMkLst>
            <pc:docMk/>
            <pc:sldMk cId="3175842306" sldId="258"/>
            <ac:spMk id="2" creationId="{36E4B4A5-755F-4281-96FE-B22D5D389838}"/>
          </ac:spMkLst>
        </pc:spChg>
        <pc:spChg chg="mod ord">
          <ac:chgData name="Mezcua, Alexander (mezcuaaj)" userId="S::mezcuaaj@mail.uc.edu::ff552d50-1af0-403a-bbe0-7169f090cb38" providerId="AD" clId="Web-{722D0447-03D9-4A9B-BFE8-50497A607130}" dt="2021-10-21T00:09:51.937" v="122"/>
          <ac:spMkLst>
            <pc:docMk/>
            <pc:sldMk cId="3175842306" sldId="258"/>
            <ac:spMk id="3" creationId="{91A85296-8653-4417-823B-5E068B2ED50A}"/>
          </ac:spMkLst>
        </pc:spChg>
        <pc:spChg chg="add del mod ord">
          <ac:chgData name="Mezcua, Alexander (mezcuaaj)" userId="S::mezcuaaj@mail.uc.edu::ff552d50-1af0-403a-bbe0-7169f090cb38" providerId="AD" clId="Web-{722D0447-03D9-4A9B-BFE8-50497A607130}" dt="2021-10-21T01:07:14.723" v="1189"/>
          <ac:spMkLst>
            <pc:docMk/>
            <pc:sldMk cId="3175842306" sldId="258"/>
            <ac:spMk id="7" creationId="{1874ACD4-BD8C-4698-BBAD-B27607BC15D1}"/>
          </ac:spMkLst>
        </pc:spChg>
        <pc:spChg chg="add del">
          <ac:chgData name="Mezcua, Alexander (mezcuaaj)" userId="S::mezcuaaj@mail.uc.edu::ff552d50-1af0-403a-bbe0-7169f090cb38" providerId="AD" clId="Web-{722D0447-03D9-4A9B-BFE8-50497A607130}" dt="2021-10-21T01:06:14.565" v="1179"/>
          <ac:spMkLst>
            <pc:docMk/>
            <pc:sldMk cId="3175842306" sldId="258"/>
            <ac:spMk id="8" creationId="{7EF3E5A9-9734-434F-B22D-2ADE8C1A8DF5}"/>
          </ac:spMkLst>
        </pc:spChg>
        <pc:spChg chg="add mod ord">
          <ac:chgData name="Mezcua, Alexander (mezcuaaj)" userId="S::mezcuaaj@mail.uc.edu::ff552d50-1af0-403a-bbe0-7169f090cb38" providerId="AD" clId="Web-{722D0447-03D9-4A9B-BFE8-50497A607130}" dt="2021-10-21T02:09:20.990" v="1220" actId="20577"/>
          <ac:spMkLst>
            <pc:docMk/>
            <pc:sldMk cId="3175842306" sldId="258"/>
            <ac:spMk id="9" creationId="{13D59C66-762F-4EF2-8CB4-9783B7151A0E}"/>
          </ac:spMkLst>
        </pc:spChg>
        <pc:spChg chg="del">
          <ac:chgData name="Mezcua, Alexander (mezcuaaj)" userId="S::mezcuaaj@mail.uc.edu::ff552d50-1af0-403a-bbe0-7169f090cb38" providerId="AD" clId="Web-{722D0447-03D9-4A9B-BFE8-50497A607130}" dt="2021-10-21T01:07:11.941" v="1188"/>
          <ac:spMkLst>
            <pc:docMk/>
            <pc:sldMk cId="3175842306" sldId="258"/>
            <ac:spMk id="11" creationId="{ED56E41F-B8E0-4D18-B554-FD40260DE0E3}"/>
          </ac:spMkLst>
        </pc:spChg>
        <pc:spChg chg="add del mod">
          <ac:chgData name="Mezcua, Alexander (mezcuaaj)" userId="S::mezcuaaj@mail.uc.edu::ff552d50-1af0-403a-bbe0-7169f090cb38" providerId="AD" clId="Web-{722D0447-03D9-4A9B-BFE8-50497A607130}" dt="2021-10-21T01:07:28.520" v="1195"/>
          <ac:spMkLst>
            <pc:docMk/>
            <pc:sldMk cId="3175842306" sldId="258"/>
            <ac:spMk id="18" creationId="{957EDEC5-2F85-4641-89C8-EBD5D26194B0}"/>
          </ac:spMkLst>
        </pc:spChg>
        <pc:spChg chg="del">
          <ac:chgData name="Mezcua, Alexander (mezcuaaj)" userId="S::mezcuaaj@mail.uc.edu::ff552d50-1af0-403a-bbe0-7169f090cb38" providerId="AD" clId="Web-{722D0447-03D9-4A9B-BFE8-50497A607130}" dt="2021-10-21T01:07:11.941" v="1188"/>
          <ac:spMkLst>
            <pc:docMk/>
            <pc:sldMk cId="3175842306" sldId="258"/>
            <ac:spMk id="19" creationId="{23E937B9-07EE-456A-A31C-41A8866E28A2}"/>
          </ac:spMkLst>
        </pc:spChg>
        <pc:grpChg chg="del">
          <ac:chgData name="Mezcua, Alexander (mezcuaaj)" userId="S::mezcuaaj@mail.uc.edu::ff552d50-1af0-403a-bbe0-7169f090cb38" providerId="AD" clId="Web-{722D0447-03D9-4A9B-BFE8-50497A607130}" dt="2021-10-21T01:07:11.941" v="1188"/>
          <ac:grpSpMkLst>
            <pc:docMk/>
            <pc:sldMk cId="3175842306" sldId="258"/>
            <ac:grpSpMk id="13" creationId="{2DB31E17-E562-4F82-98D0-858C84120F34}"/>
          </ac:grpSpMkLst>
        </pc:grpChg>
        <pc:picChg chg="add del mod ord">
          <ac:chgData name="Mezcua, Alexander (mezcuaaj)" userId="S::mezcuaaj@mail.uc.edu::ff552d50-1af0-403a-bbe0-7169f090cb38" providerId="AD" clId="Web-{722D0447-03D9-4A9B-BFE8-50497A607130}" dt="2021-10-21T01:06:11.253" v="1177"/>
          <ac:picMkLst>
            <pc:docMk/>
            <pc:sldMk cId="3175842306" sldId="258"/>
            <ac:picMk id="3" creationId="{05BAE2F9-2CF6-4473-9BAB-8AEE0E56B794}"/>
          </ac:picMkLst>
        </pc:picChg>
        <pc:picChg chg="del">
          <ac:chgData name="Mezcua, Alexander (mezcuaaj)" userId="S::mezcuaaj@mail.uc.edu::ff552d50-1af0-403a-bbe0-7169f090cb38" providerId="AD" clId="Web-{722D0447-03D9-4A9B-BFE8-50497A607130}" dt="2021-10-21T01:06:13.456" v="1178"/>
          <ac:picMkLst>
            <pc:docMk/>
            <pc:sldMk cId="3175842306" sldId="258"/>
            <ac:picMk id="4" creationId="{26D6008F-0EA4-4257-871E-AB56E653A3B1}"/>
          </ac:picMkLst>
        </pc:picChg>
        <pc:picChg chg="add del mod ord">
          <ac:chgData name="Mezcua, Alexander (mezcuaaj)" userId="S::mezcuaaj@mail.uc.edu::ff552d50-1af0-403a-bbe0-7169f090cb38" providerId="AD" clId="Web-{722D0447-03D9-4A9B-BFE8-50497A607130}" dt="2021-10-21T01:06:34.316" v="1187"/>
          <ac:picMkLst>
            <pc:docMk/>
            <pc:sldMk cId="3175842306" sldId="258"/>
            <ac:picMk id="5" creationId="{5C33696F-CC3A-4316-A28E-531079C93D58}"/>
          </ac:picMkLst>
        </pc:picChg>
        <pc:picChg chg="add del mod ord modCrop">
          <ac:chgData name="Mezcua, Alexander (mezcuaaj)" userId="S::mezcuaaj@mail.uc.edu::ff552d50-1af0-403a-bbe0-7169f090cb38" providerId="AD" clId="Web-{722D0447-03D9-4A9B-BFE8-50497A607130}" dt="2021-10-21T01:07:19.832" v="1192"/>
          <ac:picMkLst>
            <pc:docMk/>
            <pc:sldMk cId="3175842306" sldId="258"/>
            <ac:picMk id="10" creationId="{C1F82305-AEB3-48E0-9806-16D84079BEC3}"/>
          </ac:picMkLst>
        </pc:picChg>
        <pc:picChg chg="add del mod ord modCrop">
          <ac:chgData name="Mezcua, Alexander (mezcuaaj)" userId="S::mezcuaaj@mail.uc.edu::ff552d50-1af0-403a-bbe0-7169f090cb38" providerId="AD" clId="Web-{722D0447-03D9-4A9B-BFE8-50497A607130}" dt="2021-10-21T01:07:22.098" v="1194"/>
          <ac:picMkLst>
            <pc:docMk/>
            <pc:sldMk cId="3175842306" sldId="258"/>
            <ac:picMk id="20" creationId="{C900121E-7754-4AD3-A917-BF5041090948}"/>
          </ac:picMkLst>
        </pc:picChg>
        <pc:picChg chg="add mod ord modCrop">
          <ac:chgData name="Mezcua, Alexander (mezcuaaj)" userId="S::mezcuaaj@mail.uc.edu::ff552d50-1af0-403a-bbe0-7169f090cb38" providerId="AD" clId="Web-{722D0447-03D9-4A9B-BFE8-50497A607130}" dt="2021-10-21T01:08:04.724" v="1197"/>
          <ac:picMkLst>
            <pc:docMk/>
            <pc:sldMk cId="3175842306" sldId="258"/>
            <ac:picMk id="22" creationId="{52B9F9E3-4E2A-4D2F-9AE7-0F240A465BAC}"/>
          </ac:picMkLst>
        </pc:picChg>
        <pc:cxnChg chg="del">
          <ac:chgData name="Mezcua, Alexander (mezcuaaj)" userId="S::mezcuaaj@mail.uc.edu::ff552d50-1af0-403a-bbe0-7169f090cb38" providerId="AD" clId="Web-{722D0447-03D9-4A9B-BFE8-50497A607130}" dt="2021-10-21T01:07:11.941" v="1188"/>
          <ac:cxnSpMkLst>
            <pc:docMk/>
            <pc:sldMk cId="3175842306" sldId="258"/>
            <ac:cxnSpMk id="21" creationId="{FD2308B7-2829-44DD-B213-27EEBDED1411}"/>
          </ac:cxnSpMkLst>
        </pc:cxnChg>
      </pc:sldChg>
      <pc:sldChg chg="modSp">
        <pc:chgData name="Mezcua, Alexander (mezcuaaj)" userId="S::mezcuaaj@mail.uc.edu::ff552d50-1af0-403a-bbe0-7169f090cb38" providerId="AD" clId="Web-{722D0447-03D9-4A9B-BFE8-50497A607130}" dt="2021-10-21T00:40:10.628" v="726" actId="20577"/>
        <pc:sldMkLst>
          <pc:docMk/>
          <pc:sldMk cId="3698590395" sldId="259"/>
        </pc:sldMkLst>
        <pc:spChg chg="mod">
          <ac:chgData name="Mezcua, Alexander (mezcuaaj)" userId="S::mezcuaaj@mail.uc.edu::ff552d50-1af0-403a-bbe0-7169f090cb38" providerId="AD" clId="Web-{722D0447-03D9-4A9B-BFE8-50497A607130}" dt="2021-10-21T00:24:14.297" v="297" actId="20577"/>
          <ac:spMkLst>
            <pc:docMk/>
            <pc:sldMk cId="3698590395" sldId="259"/>
            <ac:spMk id="2" creationId="{236B1788-0B87-45A2-A46C-C74F2B5A5B28}"/>
          </ac:spMkLst>
        </pc:spChg>
        <pc:spChg chg="mod">
          <ac:chgData name="Mezcua, Alexander (mezcuaaj)" userId="S::mezcuaaj@mail.uc.edu::ff552d50-1af0-403a-bbe0-7169f090cb38" providerId="AD" clId="Web-{722D0447-03D9-4A9B-BFE8-50497A607130}" dt="2021-10-21T00:40:10.628" v="726" actId="20577"/>
          <ac:spMkLst>
            <pc:docMk/>
            <pc:sldMk cId="3698590395" sldId="259"/>
            <ac:spMk id="3" creationId="{E53D9A01-CE63-4F9E-BC0F-BC6A551932D2}"/>
          </ac:spMkLst>
        </pc:spChg>
      </pc:sldChg>
      <pc:sldChg chg="modSp">
        <pc:chgData name="Mezcua, Alexander (mezcuaaj)" userId="S::mezcuaaj@mail.uc.edu::ff552d50-1af0-403a-bbe0-7169f090cb38" providerId="AD" clId="Web-{722D0447-03D9-4A9B-BFE8-50497A607130}" dt="2021-10-21T00:47:55.044" v="1173" actId="20577"/>
        <pc:sldMkLst>
          <pc:docMk/>
          <pc:sldMk cId="828818301" sldId="262"/>
        </pc:sldMkLst>
        <pc:spChg chg="mod">
          <ac:chgData name="Mezcua, Alexander (mezcuaaj)" userId="S::mezcuaaj@mail.uc.edu::ff552d50-1af0-403a-bbe0-7169f090cb38" providerId="AD" clId="Web-{722D0447-03D9-4A9B-BFE8-50497A607130}" dt="2021-10-21T00:47:55.044" v="1173" actId="20577"/>
          <ac:spMkLst>
            <pc:docMk/>
            <pc:sldMk cId="828818301" sldId="262"/>
            <ac:spMk id="3" creationId="{891CF20B-5A2B-4FA2-863D-A8CAFC63ABE7}"/>
          </ac:spMkLst>
        </pc:spChg>
      </pc:sldChg>
      <pc:sldChg chg="delSp modSp">
        <pc:chgData name="Mezcua, Alexander (mezcuaaj)" userId="S::mezcuaaj@mail.uc.edu::ff552d50-1af0-403a-bbe0-7169f090cb38" providerId="AD" clId="Web-{722D0447-03D9-4A9B-BFE8-50497A607130}" dt="2021-10-21T00:34:20.950" v="723" actId="20577"/>
        <pc:sldMkLst>
          <pc:docMk/>
          <pc:sldMk cId="60755931" sldId="263"/>
        </pc:sldMkLst>
        <pc:spChg chg="mod">
          <ac:chgData name="Mezcua, Alexander (mezcuaaj)" userId="S::mezcuaaj@mail.uc.edu::ff552d50-1af0-403a-bbe0-7169f090cb38" providerId="AD" clId="Web-{722D0447-03D9-4A9B-BFE8-50497A607130}" dt="2021-10-21T00:34:20.950" v="723" actId="20577"/>
          <ac:spMkLst>
            <pc:docMk/>
            <pc:sldMk cId="60755931" sldId="263"/>
            <ac:spMk id="3" creationId="{7E4969B9-5C54-4834-8792-EA683BE5B3B9}"/>
          </ac:spMkLst>
        </pc:spChg>
        <pc:spChg chg="del mod">
          <ac:chgData name="Mezcua, Alexander (mezcuaaj)" userId="S::mezcuaaj@mail.uc.edu::ff552d50-1af0-403a-bbe0-7169f090cb38" providerId="AD" clId="Web-{722D0447-03D9-4A9B-BFE8-50497A607130}" dt="2021-10-21T00:33:44.590" v="721"/>
          <ac:spMkLst>
            <pc:docMk/>
            <pc:sldMk cId="60755931" sldId="263"/>
            <ac:spMk id="4" creationId="{E3D67626-519A-44AE-8B39-7266981E0CE0}"/>
          </ac:spMkLst>
        </pc:spChg>
      </pc:sldChg>
      <pc:sldChg chg="addSp delSp modSp">
        <pc:chgData name="Mezcua, Alexander (mezcuaaj)" userId="S::mezcuaaj@mail.uc.edu::ff552d50-1af0-403a-bbe0-7169f090cb38" providerId="AD" clId="Web-{722D0447-03D9-4A9B-BFE8-50497A607130}" dt="2021-10-21T00:33:04.401" v="719" actId="20577"/>
        <pc:sldMkLst>
          <pc:docMk/>
          <pc:sldMk cId="3332700253" sldId="265"/>
        </pc:sldMkLst>
        <pc:spChg chg="mod">
          <ac:chgData name="Mezcua, Alexander (mezcuaaj)" userId="S::mezcuaaj@mail.uc.edu::ff552d50-1af0-403a-bbe0-7169f090cb38" providerId="AD" clId="Web-{722D0447-03D9-4A9B-BFE8-50497A607130}" dt="2021-10-21T00:26:28.784" v="315" actId="20577"/>
          <ac:spMkLst>
            <pc:docMk/>
            <pc:sldMk cId="3332700253" sldId="265"/>
            <ac:spMk id="2" creationId="{1FFB42ED-87A3-442D-9AB2-803D55B588BD}"/>
          </ac:spMkLst>
        </pc:spChg>
        <pc:spChg chg="add del mod">
          <ac:chgData name="Mezcua, Alexander (mezcuaaj)" userId="S::mezcuaaj@mail.uc.edu::ff552d50-1af0-403a-bbe0-7169f090cb38" providerId="AD" clId="Web-{722D0447-03D9-4A9B-BFE8-50497A607130}" dt="2021-10-21T00:33:04.401" v="719" actId="20577"/>
          <ac:spMkLst>
            <pc:docMk/>
            <pc:sldMk cId="3332700253" sldId="265"/>
            <ac:spMk id="3" creationId="{07FF11E6-512E-4C1F-9B56-A58FCD00B623}"/>
          </ac:spMkLst>
        </pc:spChg>
        <pc:graphicFrameChg chg="add del mod ord modGraphic">
          <ac:chgData name="Mezcua, Alexander (mezcuaaj)" userId="S::mezcuaaj@mail.uc.edu::ff552d50-1af0-403a-bbe0-7169f090cb38" providerId="AD" clId="Web-{722D0447-03D9-4A9B-BFE8-50497A607130}" dt="2021-10-21T00:26:32.347" v="317"/>
          <ac:graphicFrameMkLst>
            <pc:docMk/>
            <pc:sldMk cId="3332700253" sldId="265"/>
            <ac:graphicFrameMk id="4" creationId="{4A0CF417-58B7-4E0B-9866-5E7509BCF266}"/>
          </ac:graphicFrameMkLst>
        </pc:graphicFrameChg>
      </pc:sldChg>
      <pc:sldChg chg="addSp delSp modSp add replId">
        <pc:chgData name="Mezcua, Alexander (mezcuaaj)" userId="S::mezcuaaj@mail.uc.edu::ff552d50-1af0-403a-bbe0-7169f090cb38" providerId="AD" clId="Web-{722D0447-03D9-4A9B-BFE8-50497A607130}" dt="2021-10-21T02:09:33.977" v="1227" actId="20577"/>
        <pc:sldMkLst>
          <pc:docMk/>
          <pc:sldMk cId="1204747567" sldId="267"/>
        </pc:sldMkLst>
        <pc:spChg chg="mod">
          <ac:chgData name="Mezcua, Alexander (mezcuaaj)" userId="S::mezcuaaj@mail.uc.edu::ff552d50-1af0-403a-bbe0-7169f090cb38" providerId="AD" clId="Web-{722D0447-03D9-4A9B-BFE8-50497A607130}" dt="2021-10-21T02:09:33.977" v="1227" actId="20577"/>
          <ac:spMkLst>
            <pc:docMk/>
            <pc:sldMk cId="1204747567" sldId="267"/>
            <ac:spMk id="2" creationId="{36E4B4A5-755F-4281-96FE-B22D5D389838}"/>
          </ac:spMkLst>
        </pc:spChg>
        <pc:spChg chg="add del mod">
          <ac:chgData name="Mezcua, Alexander (mezcuaaj)" userId="S::mezcuaaj@mail.uc.edu::ff552d50-1af0-403a-bbe0-7169f090cb38" providerId="AD" clId="Web-{722D0447-03D9-4A9B-BFE8-50497A607130}" dt="2021-10-21T01:08:27.974" v="1203"/>
          <ac:spMkLst>
            <pc:docMk/>
            <pc:sldMk cId="1204747567" sldId="267"/>
            <ac:spMk id="5" creationId="{00EAD105-216F-4D08-BEF4-E6CBFD7C5C82}"/>
          </ac:spMkLst>
        </pc:spChg>
        <pc:spChg chg="mod">
          <ac:chgData name="Mezcua, Alexander (mezcuaaj)" userId="S::mezcuaaj@mail.uc.edu::ff552d50-1af0-403a-bbe0-7169f090cb38" providerId="AD" clId="Web-{722D0447-03D9-4A9B-BFE8-50497A607130}" dt="2021-10-21T02:09:27.788" v="1222" actId="20577"/>
          <ac:spMkLst>
            <pc:docMk/>
            <pc:sldMk cId="1204747567" sldId="267"/>
            <ac:spMk id="9" creationId="{13D59C66-762F-4EF2-8CB4-9783B7151A0E}"/>
          </ac:spMkLst>
        </pc:spChg>
        <pc:picChg chg="add del mod">
          <ac:chgData name="Mezcua, Alexander (mezcuaaj)" userId="S::mezcuaaj@mail.uc.edu::ff552d50-1af0-403a-bbe0-7169f090cb38" providerId="AD" clId="Web-{722D0447-03D9-4A9B-BFE8-50497A607130}" dt="2021-10-21T01:08:22.584" v="1201"/>
          <ac:picMkLst>
            <pc:docMk/>
            <pc:sldMk cId="1204747567" sldId="267"/>
            <ac:picMk id="3" creationId="{C20BBCB1-0040-4DB2-8EEE-C5176CE8C9A8}"/>
          </ac:picMkLst>
        </pc:picChg>
        <pc:picChg chg="add mod ord">
          <ac:chgData name="Mezcua, Alexander (mezcuaaj)" userId="S::mezcuaaj@mail.uc.edu::ff552d50-1af0-403a-bbe0-7169f090cb38" providerId="AD" clId="Web-{722D0447-03D9-4A9B-BFE8-50497A607130}" dt="2021-10-21T01:08:35.553" v="1206" actId="14100"/>
          <ac:picMkLst>
            <pc:docMk/>
            <pc:sldMk cId="1204747567" sldId="267"/>
            <ac:picMk id="6" creationId="{C7761707-5C68-4DF4-987E-81390226F9B7}"/>
          </ac:picMkLst>
        </pc:picChg>
        <pc:picChg chg="del">
          <ac:chgData name="Mezcua, Alexander (mezcuaaj)" userId="S::mezcuaaj@mail.uc.edu::ff552d50-1af0-403a-bbe0-7169f090cb38" providerId="AD" clId="Web-{722D0447-03D9-4A9B-BFE8-50497A607130}" dt="2021-10-21T01:08:24.068" v="1202"/>
          <ac:picMkLst>
            <pc:docMk/>
            <pc:sldMk cId="1204747567" sldId="267"/>
            <ac:picMk id="22" creationId="{52B9F9E3-4E2A-4D2F-9AE7-0F240A465BAC}"/>
          </ac:picMkLst>
        </pc:picChg>
      </pc:sldChg>
      <pc:sldChg chg="addSp delSp modSp add replId">
        <pc:chgData name="Mezcua, Alexander (mezcuaaj)" userId="S::mezcuaaj@mail.uc.edu::ff552d50-1af0-403a-bbe0-7169f090cb38" providerId="AD" clId="Web-{722D0447-03D9-4A9B-BFE8-50497A607130}" dt="2021-10-21T02:12:14.076" v="1302" actId="20577"/>
        <pc:sldMkLst>
          <pc:docMk/>
          <pc:sldMk cId="2219046842" sldId="268"/>
        </pc:sldMkLst>
        <pc:spChg chg="mod">
          <ac:chgData name="Mezcua, Alexander (mezcuaaj)" userId="S::mezcuaaj@mail.uc.edu::ff552d50-1af0-403a-bbe0-7169f090cb38" providerId="AD" clId="Web-{722D0447-03D9-4A9B-BFE8-50497A607130}" dt="2021-10-21T02:12:14.076" v="1302" actId="20577"/>
          <ac:spMkLst>
            <pc:docMk/>
            <pc:sldMk cId="2219046842" sldId="268"/>
            <ac:spMk id="2" creationId="{36E4B4A5-755F-4281-96FE-B22D5D389838}"/>
          </ac:spMkLst>
        </pc:spChg>
        <pc:spChg chg="add del mod">
          <ac:chgData name="Mezcua, Alexander (mezcuaaj)" userId="S::mezcuaaj@mail.uc.edu::ff552d50-1af0-403a-bbe0-7169f090cb38" providerId="AD" clId="Web-{722D0447-03D9-4A9B-BFE8-50497A607130}" dt="2021-10-21T02:11:28.059" v="1280"/>
          <ac:spMkLst>
            <pc:docMk/>
            <pc:sldMk cId="2219046842" sldId="268"/>
            <ac:spMk id="3" creationId="{9174E00E-4B24-4B10-8449-97FEC3311655}"/>
          </ac:spMkLst>
        </pc:spChg>
        <pc:spChg chg="add del mod">
          <ac:chgData name="Mezcua, Alexander (mezcuaaj)" userId="S::mezcuaaj@mail.uc.edu::ff552d50-1af0-403a-bbe0-7169f090cb38" providerId="AD" clId="Web-{722D0447-03D9-4A9B-BFE8-50497A607130}" dt="2021-10-21T01:08:49.006" v="1208"/>
          <ac:spMkLst>
            <pc:docMk/>
            <pc:sldMk cId="2219046842" sldId="268"/>
            <ac:spMk id="4" creationId="{370D6992-F872-4820-9F06-ABDC5AFBA94A}"/>
          </ac:spMkLst>
        </pc:spChg>
        <pc:spChg chg="mod">
          <ac:chgData name="Mezcua, Alexander (mezcuaaj)" userId="S::mezcuaaj@mail.uc.edu::ff552d50-1af0-403a-bbe0-7169f090cb38" providerId="AD" clId="Web-{722D0447-03D9-4A9B-BFE8-50497A607130}" dt="2021-10-21T02:11:57.607" v="1289" actId="14100"/>
          <ac:spMkLst>
            <pc:docMk/>
            <pc:sldMk cId="2219046842" sldId="268"/>
            <ac:spMk id="9" creationId="{13D59C66-762F-4EF2-8CB4-9783B7151A0E}"/>
          </ac:spMkLst>
        </pc:spChg>
        <pc:picChg chg="add mod ord">
          <ac:chgData name="Mezcua, Alexander (mezcuaaj)" userId="S::mezcuaaj@mail.uc.edu::ff552d50-1af0-403a-bbe0-7169f090cb38" providerId="AD" clId="Web-{722D0447-03D9-4A9B-BFE8-50497A607130}" dt="2021-10-21T02:11:43.091" v="1285" actId="1076"/>
          <ac:picMkLst>
            <pc:docMk/>
            <pc:sldMk cId="2219046842" sldId="268"/>
            <ac:picMk id="5" creationId="{161BD5A3-143B-4636-A552-58C3FD2E5F5B}"/>
          </ac:picMkLst>
        </pc:picChg>
        <pc:picChg chg="del">
          <ac:chgData name="Mezcua, Alexander (mezcuaaj)" userId="S::mezcuaaj@mail.uc.edu::ff552d50-1af0-403a-bbe0-7169f090cb38" providerId="AD" clId="Web-{722D0447-03D9-4A9B-BFE8-50497A607130}" dt="2021-10-21T01:08:47.725" v="1207"/>
          <ac:picMkLst>
            <pc:docMk/>
            <pc:sldMk cId="2219046842" sldId="268"/>
            <ac:picMk id="22" creationId="{52B9F9E3-4E2A-4D2F-9AE7-0F240A465BAC}"/>
          </ac:picMkLst>
        </pc:picChg>
      </pc:sldChg>
      <pc:sldChg chg="delSp modSp new mod ord modClrScheme chgLayout">
        <pc:chgData name="Mezcua, Alexander (mezcuaaj)" userId="S::mezcuaaj@mail.uc.edu::ff552d50-1af0-403a-bbe0-7169f090cb38" providerId="AD" clId="Web-{722D0447-03D9-4A9B-BFE8-50497A607130}" dt="2021-10-21T02:08:52.537" v="1216" actId="20577"/>
        <pc:sldMkLst>
          <pc:docMk/>
          <pc:sldMk cId="2879568337" sldId="269"/>
        </pc:sldMkLst>
        <pc:spChg chg="mod ord">
          <ac:chgData name="Mezcua, Alexander (mezcuaaj)" userId="S::mezcuaaj@mail.uc.edu::ff552d50-1af0-403a-bbe0-7169f090cb38" providerId="AD" clId="Web-{722D0447-03D9-4A9B-BFE8-50497A607130}" dt="2021-10-21T02:08:46.646" v="1214"/>
          <ac:spMkLst>
            <pc:docMk/>
            <pc:sldMk cId="2879568337" sldId="269"/>
            <ac:spMk id="2" creationId="{3CD5A52B-14FD-4190-B465-E33169B328CE}"/>
          </ac:spMkLst>
        </pc:spChg>
        <pc:spChg chg="mod ord">
          <ac:chgData name="Mezcua, Alexander (mezcuaaj)" userId="S::mezcuaaj@mail.uc.edu::ff552d50-1af0-403a-bbe0-7169f090cb38" providerId="AD" clId="Web-{722D0447-03D9-4A9B-BFE8-50497A607130}" dt="2021-10-21T02:08:52.537" v="1216" actId="20577"/>
          <ac:spMkLst>
            <pc:docMk/>
            <pc:sldMk cId="2879568337" sldId="269"/>
            <ac:spMk id="3" creationId="{B93AC35D-9890-4BB9-9387-4DB65B884BA8}"/>
          </ac:spMkLst>
        </pc:spChg>
        <pc:spChg chg="del">
          <ac:chgData name="Mezcua, Alexander (mezcuaaj)" userId="S::mezcuaaj@mail.uc.edu::ff552d50-1af0-403a-bbe0-7169f090cb38" providerId="AD" clId="Web-{722D0447-03D9-4A9B-BFE8-50497A607130}" dt="2021-10-21T02:08:46.646" v="1214"/>
          <ac:spMkLst>
            <pc:docMk/>
            <pc:sldMk cId="2879568337" sldId="269"/>
            <ac:spMk id="4" creationId="{DEA6BC77-182B-446A-A598-3181019EE979}"/>
          </ac:spMkLst>
        </pc:spChg>
      </pc:sldChg>
      <pc:sldMasterChg chg="del delSldLayout">
        <pc:chgData name="Mezcua, Alexander (mezcuaaj)" userId="S::mezcuaaj@mail.uc.edu::ff552d50-1af0-403a-bbe0-7169f090cb38" providerId="AD" clId="Web-{722D0447-03D9-4A9B-BFE8-50497A607130}" dt="2021-10-21T00:09:38.359" v="121"/>
        <pc:sldMasterMkLst>
          <pc:docMk/>
          <pc:sldMasterMk cId="2460954070" sldId="2147483660"/>
        </pc:sldMasterMkLst>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2385387890" sldId="2147483661"/>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949138452" sldId="2147483662"/>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2591524520" sldId="2147483663"/>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1203092039" sldId="2147483664"/>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3733172339" sldId="2147483665"/>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3210312558" sldId="2147483666"/>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3146388984" sldId="2147483667"/>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3171841454" sldId="2147483668"/>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1718958274" sldId="2147483669"/>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2202905451" sldId="2147483670"/>
          </pc:sldLayoutMkLst>
        </pc:sldLayoutChg>
        <pc:sldLayoutChg chg="del">
          <pc:chgData name="Mezcua, Alexander (mezcuaaj)" userId="S::mezcuaaj@mail.uc.edu::ff552d50-1af0-403a-bbe0-7169f090cb38" providerId="AD" clId="Web-{722D0447-03D9-4A9B-BFE8-50497A607130}" dt="2021-10-21T00:09:38.359" v="121"/>
          <pc:sldLayoutMkLst>
            <pc:docMk/>
            <pc:sldMasterMk cId="2460954070" sldId="2147483660"/>
            <pc:sldLayoutMk cId="3479445657" sldId="2147483671"/>
          </pc:sldLayoutMkLst>
        </pc:sldLayoutChg>
      </pc:sldMasterChg>
      <pc:sldMasterChg chg="add del addSldLayout delSldLayout modSldLayout">
        <pc:chgData name="Mezcua, Alexander (mezcuaaj)" userId="S::mezcuaaj@mail.uc.edu::ff552d50-1af0-403a-bbe0-7169f090cb38" providerId="AD" clId="Web-{722D0447-03D9-4A9B-BFE8-50497A607130}" dt="2021-10-21T00:09:51.937" v="122"/>
        <pc:sldMasterMkLst>
          <pc:docMk/>
          <pc:sldMasterMk cId="3313488831" sldId="2147483672"/>
        </pc:sldMasterMkLst>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3016527818" sldId="2147483673"/>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549489165" sldId="2147483674"/>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790688094" sldId="2147483675"/>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131901752" sldId="2147483676"/>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3182977247" sldId="2147483677"/>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1032353106" sldId="2147483678"/>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2669911421" sldId="2147483679"/>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4074364816" sldId="2147483680"/>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2259277517" sldId="2147483681"/>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2226282217" sldId="2147483682"/>
          </pc:sldLayoutMkLst>
        </pc:sldLayoutChg>
        <pc:sldLayoutChg chg="add del mod replId">
          <pc:chgData name="Mezcua, Alexander (mezcuaaj)" userId="S::mezcuaaj@mail.uc.edu::ff552d50-1af0-403a-bbe0-7169f090cb38" providerId="AD" clId="Web-{722D0447-03D9-4A9B-BFE8-50497A607130}" dt="2021-10-21T00:09:51.937" v="122"/>
          <pc:sldLayoutMkLst>
            <pc:docMk/>
            <pc:sldMasterMk cId="3313488831" sldId="2147483672"/>
            <pc:sldLayoutMk cId="2562294098" sldId="2147483683"/>
          </pc:sldLayoutMkLst>
        </pc:sldLayoutChg>
      </pc:sldMasterChg>
      <pc:sldMasterChg chg="add addSldLayout modSldLayout">
        <pc:chgData name="Mezcua, Alexander (mezcuaaj)" userId="S::mezcuaaj@mail.uc.edu::ff552d50-1af0-403a-bbe0-7169f090cb38" providerId="AD" clId="Web-{722D0447-03D9-4A9B-BFE8-50497A607130}" dt="2021-10-21T00:09:51.937" v="122"/>
        <pc:sldMasterMkLst>
          <pc:docMk/>
          <pc:sldMasterMk cId="1588374485" sldId="2147483684"/>
        </pc:sldMasterMkLst>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35217966" sldId="2147483685"/>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441335818" sldId="2147483686"/>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1438318834" sldId="2147483687"/>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105636745" sldId="2147483688"/>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3826041290" sldId="2147483689"/>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733218951" sldId="2147483690"/>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3487647503" sldId="2147483691"/>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4097498759" sldId="2147483692"/>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1701919224" sldId="2147483693"/>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41619131" sldId="2147483694"/>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898422280" sldId="2147483695"/>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3237823330" sldId="2147483696"/>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579914898" sldId="2147483697"/>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1478527771" sldId="2147483698"/>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2760524586" sldId="2147483699"/>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1335550184" sldId="2147483700"/>
          </pc:sldLayoutMkLst>
        </pc:sldLayoutChg>
        <pc:sldLayoutChg chg="add mod replId">
          <pc:chgData name="Mezcua, Alexander (mezcuaaj)" userId="S::mezcuaaj@mail.uc.edu::ff552d50-1af0-403a-bbe0-7169f090cb38" providerId="AD" clId="Web-{722D0447-03D9-4A9B-BFE8-50497A607130}" dt="2021-10-21T00:09:51.937" v="122"/>
          <pc:sldLayoutMkLst>
            <pc:docMk/>
            <pc:sldMasterMk cId="1588374485" sldId="2147483684"/>
            <pc:sldLayoutMk cId="471078957" sldId="2147483701"/>
          </pc:sldLayoutMkLst>
        </pc:sldLayoutChg>
      </pc:sldMasterChg>
    </pc:docChg>
  </pc:docChgLst>
  <pc:docChgLst>
    <pc:chgData name="Ruth, Nicholas (ruthns)" userId="S::ruthns@mail.uc.edu::3e8d2732-1878-43d0-9fa8-4e18063c6007" providerId="AD" clId="Web-{762E7AFB-1C41-43DE-82F0-4B5E0E614593}"/>
    <pc:docChg chg="modSld">
      <pc:chgData name="Ruth, Nicholas (ruthns)" userId="S::ruthns@mail.uc.edu::3e8d2732-1878-43d0-9fa8-4e18063c6007" providerId="AD" clId="Web-{762E7AFB-1C41-43DE-82F0-4B5E0E614593}" dt="2022-02-21T01:05:56.766" v="1005" actId="20577"/>
      <pc:docMkLst>
        <pc:docMk/>
      </pc:docMkLst>
      <pc:sldChg chg="addSp modSp mod setBg">
        <pc:chgData name="Ruth, Nicholas (ruthns)" userId="S::ruthns@mail.uc.edu::3e8d2732-1878-43d0-9fa8-4e18063c6007" providerId="AD" clId="Web-{762E7AFB-1C41-43DE-82F0-4B5E0E614593}" dt="2022-02-21T00:58:06.643" v="514"/>
        <pc:sldMkLst>
          <pc:docMk/>
          <pc:sldMk cId="2879568337" sldId="269"/>
        </pc:sldMkLst>
        <pc:spChg chg="mod">
          <ac:chgData name="Ruth, Nicholas (ruthns)" userId="S::ruthns@mail.uc.edu::3e8d2732-1878-43d0-9fa8-4e18063c6007" providerId="AD" clId="Web-{762E7AFB-1C41-43DE-82F0-4B5E0E614593}" dt="2022-02-21T00:58:06.643" v="514"/>
          <ac:spMkLst>
            <pc:docMk/>
            <pc:sldMk cId="2879568337" sldId="269"/>
            <ac:spMk id="2" creationId="{3CD5A52B-14FD-4190-B465-E33169B328CE}"/>
          </ac:spMkLst>
        </pc:spChg>
        <pc:spChg chg="mod">
          <ac:chgData name="Ruth, Nicholas (ruthns)" userId="S::ruthns@mail.uc.edu::3e8d2732-1878-43d0-9fa8-4e18063c6007" providerId="AD" clId="Web-{762E7AFB-1C41-43DE-82F0-4B5E0E614593}" dt="2022-02-21T00:58:06.643" v="514"/>
          <ac:spMkLst>
            <pc:docMk/>
            <pc:sldMk cId="2879568337" sldId="269"/>
            <ac:spMk id="3" creationId="{B93AC35D-9890-4BB9-9387-4DB65B884BA8}"/>
          </ac:spMkLst>
        </pc:spChg>
        <pc:spChg chg="add">
          <ac:chgData name="Ruth, Nicholas (ruthns)" userId="S::ruthns@mail.uc.edu::3e8d2732-1878-43d0-9fa8-4e18063c6007" providerId="AD" clId="Web-{762E7AFB-1C41-43DE-82F0-4B5E0E614593}" dt="2022-02-21T00:58:06.643" v="514"/>
          <ac:spMkLst>
            <pc:docMk/>
            <pc:sldMk cId="2879568337" sldId="269"/>
            <ac:spMk id="10" creationId="{6A9BC876-571A-45A6-93A3-FB2839CE66CE}"/>
          </ac:spMkLst>
        </pc:spChg>
        <pc:grpChg chg="add">
          <ac:chgData name="Ruth, Nicholas (ruthns)" userId="S::ruthns@mail.uc.edu::3e8d2732-1878-43d0-9fa8-4e18063c6007" providerId="AD" clId="Web-{762E7AFB-1C41-43DE-82F0-4B5E0E614593}" dt="2022-02-21T00:58:06.643" v="514"/>
          <ac:grpSpMkLst>
            <pc:docMk/>
            <pc:sldMk cId="2879568337" sldId="269"/>
            <ac:grpSpMk id="12" creationId="{F484B2EA-E61C-489C-A595-1601912470C5}"/>
          </ac:grpSpMkLst>
        </pc:grpChg>
        <pc:picChg chg="add mod ord">
          <ac:chgData name="Ruth, Nicholas (ruthns)" userId="S::ruthns@mail.uc.edu::3e8d2732-1878-43d0-9fa8-4e18063c6007" providerId="AD" clId="Web-{762E7AFB-1C41-43DE-82F0-4B5E0E614593}" dt="2022-02-21T00:58:06.643" v="514"/>
          <ac:picMkLst>
            <pc:docMk/>
            <pc:sldMk cId="2879568337" sldId="269"/>
            <ac:picMk id="4" creationId="{EB26115A-0CCE-4A49-B0FF-F9A7E39DA817}"/>
          </ac:picMkLst>
        </pc:picChg>
        <pc:picChg chg="add mod">
          <ac:chgData name="Ruth, Nicholas (ruthns)" userId="S::ruthns@mail.uc.edu::3e8d2732-1878-43d0-9fa8-4e18063c6007" providerId="AD" clId="Web-{762E7AFB-1C41-43DE-82F0-4B5E0E614593}" dt="2022-02-21T00:58:06.643" v="514"/>
          <ac:picMkLst>
            <pc:docMk/>
            <pc:sldMk cId="2879568337" sldId="269"/>
            <ac:picMk id="5" creationId="{5A7BC4DC-748E-40F3-A6D5-133EE89E4380}"/>
          </ac:picMkLst>
        </pc:picChg>
        <pc:cxnChg chg="add">
          <ac:chgData name="Ruth, Nicholas (ruthns)" userId="S::ruthns@mail.uc.edu::3e8d2732-1878-43d0-9fa8-4e18063c6007" providerId="AD" clId="Web-{762E7AFB-1C41-43DE-82F0-4B5E0E614593}" dt="2022-02-21T00:58:06.643" v="514"/>
          <ac:cxnSpMkLst>
            <pc:docMk/>
            <pc:sldMk cId="2879568337" sldId="269"/>
            <ac:cxnSpMk id="18" creationId="{1124B3AE-D38B-4A63-B422-F9792E745BDD}"/>
          </ac:cxnSpMkLst>
        </pc:cxnChg>
      </pc:sldChg>
      <pc:sldChg chg="modSp">
        <pc:chgData name="Ruth, Nicholas (ruthns)" userId="S::ruthns@mail.uc.edu::3e8d2732-1878-43d0-9fa8-4e18063c6007" providerId="AD" clId="Web-{762E7AFB-1C41-43DE-82F0-4B5E0E614593}" dt="2022-02-21T01:00:05.647" v="606" actId="20577"/>
        <pc:sldMkLst>
          <pc:docMk/>
          <pc:sldMk cId="3265074279" sldId="276"/>
        </pc:sldMkLst>
        <pc:spChg chg="mod">
          <ac:chgData name="Ruth, Nicholas (ruthns)" userId="S::ruthns@mail.uc.edu::3e8d2732-1878-43d0-9fa8-4e18063c6007" providerId="AD" clId="Web-{762E7AFB-1C41-43DE-82F0-4B5E0E614593}" dt="2022-02-21T01:00:05.647" v="606" actId="20577"/>
          <ac:spMkLst>
            <pc:docMk/>
            <pc:sldMk cId="3265074279" sldId="276"/>
            <ac:spMk id="3" creationId="{8477B0AB-3426-486E-A101-7C6DDE2A8010}"/>
          </ac:spMkLst>
        </pc:spChg>
      </pc:sldChg>
      <pc:sldChg chg="modSp">
        <pc:chgData name="Ruth, Nicholas (ruthns)" userId="S::ruthns@mail.uc.edu::3e8d2732-1878-43d0-9fa8-4e18063c6007" providerId="AD" clId="Web-{762E7AFB-1C41-43DE-82F0-4B5E0E614593}" dt="2022-02-21T01:05:56.766" v="1005" actId="20577"/>
        <pc:sldMkLst>
          <pc:docMk/>
          <pc:sldMk cId="1249566880" sldId="277"/>
        </pc:sldMkLst>
        <pc:spChg chg="mod">
          <ac:chgData name="Ruth, Nicholas (ruthns)" userId="S::ruthns@mail.uc.edu::3e8d2732-1878-43d0-9fa8-4e18063c6007" providerId="AD" clId="Web-{762E7AFB-1C41-43DE-82F0-4B5E0E614593}" dt="2022-02-21T01:05:56.766" v="1005" actId="20577"/>
          <ac:spMkLst>
            <pc:docMk/>
            <pc:sldMk cId="1249566880" sldId="277"/>
            <ac:spMk id="3" creationId="{1A21C548-E7B8-4B99-90B9-AD0E930F096D}"/>
          </ac:spMkLst>
        </pc:spChg>
      </pc:sldChg>
    </pc:docChg>
  </pc:docChgLst>
  <pc:docChgLst>
    <pc:chgData name="Ruth, Nicholas (ruthns)" userId="S::ruthns@mail.uc.edu::3e8d2732-1878-43d0-9fa8-4e18063c6007" providerId="AD" clId="Web-{977DED17-DB21-4066-8888-CA72651DD61A}"/>
    <pc:docChg chg="modSld">
      <pc:chgData name="Ruth, Nicholas (ruthns)" userId="S::ruthns@mail.uc.edu::3e8d2732-1878-43d0-9fa8-4e18063c6007" providerId="AD" clId="Web-{977DED17-DB21-4066-8888-CA72651DD61A}" dt="2021-11-15T00:10:46.658" v="10" actId="20577"/>
      <pc:docMkLst>
        <pc:docMk/>
      </pc:docMkLst>
      <pc:sldChg chg="modSp">
        <pc:chgData name="Ruth, Nicholas (ruthns)" userId="S::ruthns@mail.uc.edu::3e8d2732-1878-43d0-9fa8-4e18063c6007" providerId="AD" clId="Web-{977DED17-DB21-4066-8888-CA72651DD61A}" dt="2021-11-15T00:09:39.703" v="3" actId="20577"/>
        <pc:sldMkLst>
          <pc:docMk/>
          <pc:sldMk cId="2701337375" sldId="257"/>
        </pc:sldMkLst>
        <pc:spChg chg="mod">
          <ac:chgData name="Ruth, Nicholas (ruthns)" userId="S::ruthns@mail.uc.edu::3e8d2732-1878-43d0-9fa8-4e18063c6007" providerId="AD" clId="Web-{977DED17-DB21-4066-8888-CA72651DD61A}" dt="2021-11-15T00:09:39.703" v="3" actId="20577"/>
          <ac:spMkLst>
            <pc:docMk/>
            <pc:sldMk cId="2701337375" sldId="257"/>
            <ac:spMk id="3" creationId="{C8E6F162-DB19-4262-AEBF-1062995E37BA}"/>
          </ac:spMkLst>
        </pc:spChg>
      </pc:sldChg>
      <pc:sldChg chg="modSp">
        <pc:chgData name="Ruth, Nicholas (ruthns)" userId="S::ruthns@mail.uc.edu::3e8d2732-1878-43d0-9fa8-4e18063c6007" providerId="AD" clId="Web-{977DED17-DB21-4066-8888-CA72651DD61A}" dt="2021-11-15T00:10:46.658" v="10" actId="20577"/>
        <pc:sldMkLst>
          <pc:docMk/>
          <pc:sldMk cId="2551423239" sldId="260"/>
        </pc:sldMkLst>
        <pc:spChg chg="mod">
          <ac:chgData name="Ruth, Nicholas (ruthns)" userId="S::ruthns@mail.uc.edu::3e8d2732-1878-43d0-9fa8-4e18063c6007" providerId="AD" clId="Web-{977DED17-DB21-4066-8888-CA72651DD61A}" dt="2021-11-15T00:10:46.658" v="10" actId="20577"/>
          <ac:spMkLst>
            <pc:docMk/>
            <pc:sldMk cId="2551423239" sldId="260"/>
            <ac:spMk id="3" creationId="{E4C67D00-E5AA-4009-9713-AE3DDD869269}"/>
          </ac:spMkLst>
        </pc:spChg>
      </pc:sldChg>
    </pc:docChg>
  </pc:docChgLst>
  <pc:docChgLst>
    <pc:chgData name="Ruth, Nicholas (ruthns)" userId="S::ruthns@mail.uc.edu::3e8d2732-1878-43d0-9fa8-4e18063c6007" providerId="AD" clId="Web-{26793E1E-EC15-493C-B6F8-3CEDFD507C07}"/>
    <pc:docChg chg="modSld">
      <pc:chgData name="Ruth, Nicholas (ruthns)" userId="S::ruthns@mail.uc.edu::3e8d2732-1878-43d0-9fa8-4e18063c6007" providerId="AD" clId="Web-{26793E1E-EC15-493C-B6F8-3CEDFD507C07}" dt="2021-10-21T00:35:58.522" v="523" actId="20577"/>
      <pc:docMkLst>
        <pc:docMk/>
      </pc:docMkLst>
      <pc:sldChg chg="addSp delSp modSp mod setBg">
        <pc:chgData name="Ruth, Nicholas (ruthns)" userId="S::ruthns@mail.uc.edu::3e8d2732-1878-43d0-9fa8-4e18063c6007" providerId="AD" clId="Web-{26793E1E-EC15-493C-B6F8-3CEDFD507C07}" dt="2021-10-21T00:15:58.820" v="4"/>
        <pc:sldMkLst>
          <pc:docMk/>
          <pc:sldMk cId="3175842306" sldId="258"/>
        </pc:sldMkLst>
        <pc:spChg chg="mod">
          <ac:chgData name="Ruth, Nicholas (ruthns)" userId="S::ruthns@mail.uc.edu::3e8d2732-1878-43d0-9fa8-4e18063c6007" providerId="AD" clId="Web-{26793E1E-EC15-493C-B6F8-3CEDFD507C07}" dt="2021-10-21T00:15:58.820" v="4"/>
          <ac:spMkLst>
            <pc:docMk/>
            <pc:sldMk cId="3175842306" sldId="258"/>
            <ac:spMk id="2" creationId="{36E4B4A5-755F-4281-96FE-B22D5D389838}"/>
          </ac:spMkLst>
        </pc:spChg>
        <pc:spChg chg="del">
          <ac:chgData name="Ruth, Nicholas (ruthns)" userId="S::ruthns@mail.uc.edu::3e8d2732-1878-43d0-9fa8-4e18063c6007" providerId="AD" clId="Web-{26793E1E-EC15-493C-B6F8-3CEDFD507C07}" dt="2021-10-21T00:15:53.492" v="0"/>
          <ac:spMkLst>
            <pc:docMk/>
            <pc:sldMk cId="3175842306" sldId="258"/>
            <ac:spMk id="3" creationId="{91A85296-8653-4417-823B-5E068B2ED50A}"/>
          </ac:spMkLst>
        </pc:spChg>
        <pc:spChg chg="add">
          <ac:chgData name="Ruth, Nicholas (ruthns)" userId="S::ruthns@mail.uc.edu::3e8d2732-1878-43d0-9fa8-4e18063c6007" providerId="AD" clId="Web-{26793E1E-EC15-493C-B6F8-3CEDFD507C07}" dt="2021-10-21T00:15:58.820" v="4"/>
          <ac:spMkLst>
            <pc:docMk/>
            <pc:sldMk cId="3175842306" sldId="258"/>
            <ac:spMk id="8" creationId="{7EF3E5A9-9734-434F-B22D-2ADE8C1A8DF5}"/>
          </ac:spMkLst>
        </pc:spChg>
        <pc:spChg chg="add">
          <ac:chgData name="Ruth, Nicholas (ruthns)" userId="S::ruthns@mail.uc.edu::3e8d2732-1878-43d0-9fa8-4e18063c6007" providerId="AD" clId="Web-{26793E1E-EC15-493C-B6F8-3CEDFD507C07}" dt="2021-10-21T00:15:58.820" v="4"/>
          <ac:spMkLst>
            <pc:docMk/>
            <pc:sldMk cId="3175842306" sldId="258"/>
            <ac:spMk id="11" creationId="{ED56E41F-B8E0-4D18-B554-FD40260DE0E3}"/>
          </ac:spMkLst>
        </pc:spChg>
        <pc:spChg chg="add">
          <ac:chgData name="Ruth, Nicholas (ruthns)" userId="S::ruthns@mail.uc.edu::3e8d2732-1878-43d0-9fa8-4e18063c6007" providerId="AD" clId="Web-{26793E1E-EC15-493C-B6F8-3CEDFD507C07}" dt="2021-10-21T00:15:58.820" v="4"/>
          <ac:spMkLst>
            <pc:docMk/>
            <pc:sldMk cId="3175842306" sldId="258"/>
            <ac:spMk id="19" creationId="{23E937B9-07EE-456A-A31C-41A8866E28A2}"/>
          </ac:spMkLst>
        </pc:spChg>
        <pc:grpChg chg="add">
          <ac:chgData name="Ruth, Nicholas (ruthns)" userId="S::ruthns@mail.uc.edu::3e8d2732-1878-43d0-9fa8-4e18063c6007" providerId="AD" clId="Web-{26793E1E-EC15-493C-B6F8-3CEDFD507C07}" dt="2021-10-21T00:15:58.820" v="4"/>
          <ac:grpSpMkLst>
            <pc:docMk/>
            <pc:sldMk cId="3175842306" sldId="258"/>
            <ac:grpSpMk id="13" creationId="{2DB31E17-E562-4F82-98D0-858C84120F34}"/>
          </ac:grpSpMkLst>
        </pc:grpChg>
        <pc:picChg chg="add mod ord">
          <ac:chgData name="Ruth, Nicholas (ruthns)" userId="S::ruthns@mail.uc.edu::3e8d2732-1878-43d0-9fa8-4e18063c6007" providerId="AD" clId="Web-{26793E1E-EC15-493C-B6F8-3CEDFD507C07}" dt="2021-10-21T00:15:58.820" v="4"/>
          <ac:picMkLst>
            <pc:docMk/>
            <pc:sldMk cId="3175842306" sldId="258"/>
            <ac:picMk id="4" creationId="{26D6008F-0EA4-4257-871E-AB56E653A3B1}"/>
          </ac:picMkLst>
        </pc:picChg>
        <pc:cxnChg chg="add">
          <ac:chgData name="Ruth, Nicholas (ruthns)" userId="S::ruthns@mail.uc.edu::3e8d2732-1878-43d0-9fa8-4e18063c6007" providerId="AD" clId="Web-{26793E1E-EC15-493C-B6F8-3CEDFD507C07}" dt="2021-10-21T00:15:58.820" v="4"/>
          <ac:cxnSpMkLst>
            <pc:docMk/>
            <pc:sldMk cId="3175842306" sldId="258"/>
            <ac:cxnSpMk id="21" creationId="{FD2308B7-2829-44DD-B213-27EEBDED1411}"/>
          </ac:cxnSpMkLst>
        </pc:cxnChg>
      </pc:sldChg>
      <pc:sldChg chg="modSp">
        <pc:chgData name="Ruth, Nicholas (ruthns)" userId="S::ruthns@mail.uc.edu::3e8d2732-1878-43d0-9fa8-4e18063c6007" providerId="AD" clId="Web-{26793E1E-EC15-493C-B6F8-3CEDFD507C07}" dt="2021-10-21T00:35:58.522" v="523" actId="20577"/>
        <pc:sldMkLst>
          <pc:docMk/>
          <pc:sldMk cId="828818301" sldId="262"/>
        </pc:sldMkLst>
        <pc:spChg chg="mod">
          <ac:chgData name="Ruth, Nicholas (ruthns)" userId="S::ruthns@mail.uc.edu::3e8d2732-1878-43d0-9fa8-4e18063c6007" providerId="AD" clId="Web-{26793E1E-EC15-493C-B6F8-3CEDFD507C07}" dt="2021-10-21T00:24:04.301" v="277" actId="20577"/>
          <ac:spMkLst>
            <pc:docMk/>
            <pc:sldMk cId="828818301" sldId="262"/>
            <ac:spMk id="2" creationId="{B18AC560-BDB9-4BD9-8152-7C3450E69476}"/>
          </ac:spMkLst>
        </pc:spChg>
        <pc:spChg chg="mod">
          <ac:chgData name="Ruth, Nicholas (ruthns)" userId="S::ruthns@mail.uc.edu::3e8d2732-1878-43d0-9fa8-4e18063c6007" providerId="AD" clId="Web-{26793E1E-EC15-493C-B6F8-3CEDFD507C07}" dt="2021-10-21T00:35:58.522" v="523" actId="20577"/>
          <ac:spMkLst>
            <pc:docMk/>
            <pc:sldMk cId="828818301" sldId="262"/>
            <ac:spMk id="3" creationId="{891CF20B-5A2B-4FA2-863D-A8CAFC63ABE7}"/>
          </ac:spMkLst>
        </pc:spChg>
      </pc:sldChg>
      <pc:sldChg chg="addSp modSp mod setBg">
        <pc:chgData name="Ruth, Nicholas (ruthns)" userId="S::ruthns@mail.uc.edu::3e8d2732-1878-43d0-9fa8-4e18063c6007" providerId="AD" clId="Web-{26793E1E-EC15-493C-B6F8-3CEDFD507C07}" dt="2021-10-21T00:22:27.705" v="275"/>
        <pc:sldMkLst>
          <pc:docMk/>
          <pc:sldMk cId="367951579" sldId="264"/>
        </pc:sldMkLst>
        <pc:spChg chg="mod">
          <ac:chgData name="Ruth, Nicholas (ruthns)" userId="S::ruthns@mail.uc.edu::3e8d2732-1878-43d0-9fa8-4e18063c6007" providerId="AD" clId="Web-{26793E1E-EC15-493C-B6F8-3CEDFD507C07}" dt="2021-10-21T00:22:27.705" v="275"/>
          <ac:spMkLst>
            <pc:docMk/>
            <pc:sldMk cId="367951579" sldId="264"/>
            <ac:spMk id="2" creationId="{340C8BD3-BA5D-4E7F-9309-19C4C964758C}"/>
          </ac:spMkLst>
        </pc:spChg>
        <pc:spChg chg="mod ord">
          <ac:chgData name="Ruth, Nicholas (ruthns)" userId="S::ruthns@mail.uc.edu::3e8d2732-1878-43d0-9fa8-4e18063c6007" providerId="AD" clId="Web-{26793E1E-EC15-493C-B6F8-3CEDFD507C07}" dt="2021-10-21T00:22:27.705" v="275"/>
          <ac:spMkLst>
            <pc:docMk/>
            <pc:sldMk cId="367951579" sldId="264"/>
            <ac:spMk id="3" creationId="{648547FC-654F-43A0-BACC-8FB334168AE8}"/>
          </ac:spMkLst>
        </pc:spChg>
        <pc:spChg chg="add">
          <ac:chgData name="Ruth, Nicholas (ruthns)" userId="S::ruthns@mail.uc.edu::3e8d2732-1878-43d0-9fa8-4e18063c6007" providerId="AD" clId="Web-{26793E1E-EC15-493C-B6F8-3CEDFD507C07}" dt="2021-10-21T00:22:27.705" v="275"/>
          <ac:spMkLst>
            <pc:docMk/>
            <pc:sldMk cId="367951579" sldId="264"/>
            <ac:spMk id="9" creationId="{22AC0F86-9A78-4E84-A4B4-ADB8B2629A0C}"/>
          </ac:spMkLst>
        </pc:spChg>
        <pc:spChg chg="add">
          <ac:chgData name="Ruth, Nicholas (ruthns)" userId="S::ruthns@mail.uc.edu::3e8d2732-1878-43d0-9fa8-4e18063c6007" providerId="AD" clId="Web-{26793E1E-EC15-493C-B6F8-3CEDFD507C07}" dt="2021-10-21T00:22:27.705" v="275"/>
          <ac:spMkLst>
            <pc:docMk/>
            <pc:sldMk cId="367951579" sldId="264"/>
            <ac:spMk id="17" creationId="{69A54E25-1C05-48E5-A5CC-3778C1D3632D}"/>
          </ac:spMkLst>
        </pc:spChg>
        <pc:grpChg chg="add">
          <ac:chgData name="Ruth, Nicholas (ruthns)" userId="S::ruthns@mail.uc.edu::3e8d2732-1878-43d0-9fa8-4e18063c6007" providerId="AD" clId="Web-{26793E1E-EC15-493C-B6F8-3CEDFD507C07}" dt="2021-10-21T00:22:27.705" v="275"/>
          <ac:grpSpMkLst>
            <pc:docMk/>
            <pc:sldMk cId="367951579" sldId="264"/>
            <ac:grpSpMk id="11" creationId="{4AF78B9E-8BE2-4706-9377-A05FA25ABABF}"/>
          </ac:grpSpMkLst>
        </pc:grpChg>
        <pc:picChg chg="add mod">
          <ac:chgData name="Ruth, Nicholas (ruthns)" userId="S::ruthns@mail.uc.edu::3e8d2732-1878-43d0-9fa8-4e18063c6007" providerId="AD" clId="Web-{26793E1E-EC15-493C-B6F8-3CEDFD507C07}" dt="2021-10-21T00:22:27.705" v="275"/>
          <ac:picMkLst>
            <pc:docMk/>
            <pc:sldMk cId="367951579" sldId="264"/>
            <ac:picMk id="4" creationId="{7740B378-E8AE-4ED3-8CF6-A2DBB40CB566}"/>
          </ac:picMkLst>
        </pc:picChg>
        <pc:cxnChg chg="add">
          <ac:chgData name="Ruth, Nicholas (ruthns)" userId="S::ruthns@mail.uc.edu::3e8d2732-1878-43d0-9fa8-4e18063c6007" providerId="AD" clId="Web-{26793E1E-EC15-493C-B6F8-3CEDFD507C07}" dt="2021-10-21T00:22:27.705" v="275"/>
          <ac:cxnSpMkLst>
            <pc:docMk/>
            <pc:sldMk cId="367951579" sldId="264"/>
            <ac:cxnSpMk id="19" creationId="{0E5D0023-B23E-4823-8D72-B07FFF8CAE96}"/>
          </ac:cxnSpMkLst>
        </pc:cxnChg>
      </pc:sldChg>
    </pc:docChg>
  </pc:docChgLst>
  <pc:docChgLst>
    <pc:chgData name="Ruth, Nicholas (ruthns)" userId="S::ruthns@mail.uc.edu::3e8d2732-1878-43d0-9fa8-4e18063c6007" providerId="AD" clId="Web-{3DA3FE42-E8B6-40A9-B7F3-A8FEDDDC264E}"/>
    <pc:docChg chg="addSld modSld">
      <pc:chgData name="Ruth, Nicholas (ruthns)" userId="S::ruthns@mail.uc.edu::3e8d2732-1878-43d0-9fa8-4e18063c6007" providerId="AD" clId="Web-{3DA3FE42-E8B6-40A9-B7F3-A8FEDDDC264E}" dt="2021-10-21T00:14:21.962" v="33" actId="14100"/>
      <pc:docMkLst>
        <pc:docMk/>
      </pc:docMkLst>
      <pc:sldChg chg="modSp">
        <pc:chgData name="Ruth, Nicholas (ruthns)" userId="S::ruthns@mail.uc.edu::3e8d2732-1878-43d0-9fa8-4e18063c6007" providerId="AD" clId="Web-{3DA3FE42-E8B6-40A9-B7F3-A8FEDDDC264E}" dt="2021-10-21T00:13:01.647" v="1" actId="20577"/>
        <pc:sldMkLst>
          <pc:docMk/>
          <pc:sldMk cId="2701337375" sldId="257"/>
        </pc:sldMkLst>
        <pc:spChg chg="mod">
          <ac:chgData name="Ruth, Nicholas (ruthns)" userId="S::ruthns@mail.uc.edu::3e8d2732-1878-43d0-9fa8-4e18063c6007" providerId="AD" clId="Web-{3DA3FE42-E8B6-40A9-B7F3-A8FEDDDC264E}" dt="2021-10-21T00:13:01.647" v="1" actId="20577"/>
          <ac:spMkLst>
            <pc:docMk/>
            <pc:sldMk cId="2701337375" sldId="257"/>
            <ac:spMk id="3" creationId="{C8E6F162-DB19-4262-AEBF-1062995E37BA}"/>
          </ac:spMkLst>
        </pc:spChg>
      </pc:sldChg>
      <pc:sldChg chg="modSp">
        <pc:chgData name="Ruth, Nicholas (ruthns)" userId="S::ruthns@mail.uc.edu::3e8d2732-1878-43d0-9fa8-4e18063c6007" providerId="AD" clId="Web-{3DA3FE42-E8B6-40A9-B7F3-A8FEDDDC264E}" dt="2021-10-21T00:14:21.962" v="33" actId="14100"/>
        <pc:sldMkLst>
          <pc:docMk/>
          <pc:sldMk cId="3175842306" sldId="258"/>
        </pc:sldMkLst>
        <pc:spChg chg="mod">
          <ac:chgData name="Ruth, Nicholas (ruthns)" userId="S::ruthns@mail.uc.edu::3e8d2732-1878-43d0-9fa8-4e18063c6007" providerId="AD" clId="Web-{3DA3FE42-E8B6-40A9-B7F3-A8FEDDDC264E}" dt="2021-10-21T00:14:17.665" v="32" actId="20577"/>
          <ac:spMkLst>
            <pc:docMk/>
            <pc:sldMk cId="3175842306" sldId="258"/>
            <ac:spMk id="2" creationId="{36E4B4A5-755F-4281-96FE-B22D5D389838}"/>
          </ac:spMkLst>
        </pc:spChg>
        <pc:spChg chg="mod">
          <ac:chgData name="Ruth, Nicholas (ruthns)" userId="S::ruthns@mail.uc.edu::3e8d2732-1878-43d0-9fa8-4e18063c6007" providerId="AD" clId="Web-{3DA3FE42-E8B6-40A9-B7F3-A8FEDDDC264E}" dt="2021-10-21T00:14:21.962" v="33" actId="14100"/>
          <ac:spMkLst>
            <pc:docMk/>
            <pc:sldMk cId="3175842306" sldId="258"/>
            <ac:spMk id="3" creationId="{91A85296-8653-4417-823B-5E068B2ED50A}"/>
          </ac:spMkLst>
        </pc:spChg>
      </pc:sldChg>
      <pc:sldChg chg="new">
        <pc:chgData name="Ruth, Nicholas (ruthns)" userId="S::ruthns@mail.uc.edu::3e8d2732-1878-43d0-9fa8-4e18063c6007" providerId="AD" clId="Web-{3DA3FE42-E8B6-40A9-B7F3-A8FEDDDC264E}" dt="2021-10-21T00:13:41.586" v="2"/>
        <pc:sldMkLst>
          <pc:docMk/>
          <pc:sldMk cId="2551423239" sldId="260"/>
        </pc:sldMkLst>
      </pc:sldChg>
      <pc:sldChg chg="new">
        <pc:chgData name="Ruth, Nicholas (ruthns)" userId="S::ruthns@mail.uc.edu::3e8d2732-1878-43d0-9fa8-4e18063c6007" providerId="AD" clId="Web-{3DA3FE42-E8B6-40A9-B7F3-A8FEDDDC264E}" dt="2021-10-21T00:13:42.664" v="3"/>
        <pc:sldMkLst>
          <pc:docMk/>
          <pc:sldMk cId="3828463468" sldId="261"/>
        </pc:sldMkLst>
      </pc:sldChg>
      <pc:sldChg chg="new">
        <pc:chgData name="Ruth, Nicholas (ruthns)" userId="S::ruthns@mail.uc.edu::3e8d2732-1878-43d0-9fa8-4e18063c6007" providerId="AD" clId="Web-{3DA3FE42-E8B6-40A9-B7F3-A8FEDDDC264E}" dt="2021-10-21T00:13:43.539" v="4"/>
        <pc:sldMkLst>
          <pc:docMk/>
          <pc:sldMk cId="828818301" sldId="262"/>
        </pc:sldMkLst>
      </pc:sldChg>
      <pc:sldChg chg="new">
        <pc:chgData name="Ruth, Nicholas (ruthns)" userId="S::ruthns@mail.uc.edu::3e8d2732-1878-43d0-9fa8-4e18063c6007" providerId="AD" clId="Web-{3DA3FE42-E8B6-40A9-B7F3-A8FEDDDC264E}" dt="2021-10-21T00:13:44.617" v="5"/>
        <pc:sldMkLst>
          <pc:docMk/>
          <pc:sldMk cId="60755931" sldId="263"/>
        </pc:sldMkLst>
      </pc:sldChg>
      <pc:sldChg chg="new">
        <pc:chgData name="Ruth, Nicholas (ruthns)" userId="S::ruthns@mail.uc.edu::3e8d2732-1878-43d0-9fa8-4e18063c6007" providerId="AD" clId="Web-{3DA3FE42-E8B6-40A9-B7F3-A8FEDDDC264E}" dt="2021-10-21T00:13:46.602" v="6"/>
        <pc:sldMkLst>
          <pc:docMk/>
          <pc:sldMk cId="367951579" sldId="264"/>
        </pc:sldMkLst>
      </pc:sldChg>
    </pc:docChg>
  </pc:docChgLst>
  <pc:docChgLst>
    <pc:chgData name="Abdi, Abele (abdiam)" userId="S::abdiam@mail.uc.edu::113106a3-5ee8-4fee-9f72-c0b704dbfecc" providerId="AD" clId="Web-{6AFFC183-06BC-4A6B-8194-CBCA012AB6C5}"/>
    <pc:docChg chg="addSld modSld sldOrd">
      <pc:chgData name="Abdi, Abele (abdiam)" userId="S::abdiam@mail.uc.edu::113106a3-5ee8-4fee-9f72-c0b704dbfecc" providerId="AD" clId="Web-{6AFFC183-06BC-4A6B-8194-CBCA012AB6C5}" dt="2022-02-21T01:08:14.159" v="617" actId="14100"/>
      <pc:docMkLst>
        <pc:docMk/>
      </pc:docMkLst>
      <pc:sldChg chg="addSp delSp modSp new ord">
        <pc:chgData name="Abdi, Abele (abdiam)" userId="S::abdiam@mail.uc.edu::113106a3-5ee8-4fee-9f72-c0b704dbfecc" providerId="AD" clId="Web-{6AFFC183-06BC-4A6B-8194-CBCA012AB6C5}" dt="2022-02-21T01:08:14.159" v="617" actId="14100"/>
        <pc:sldMkLst>
          <pc:docMk/>
          <pc:sldMk cId="4140453069" sldId="275"/>
        </pc:sldMkLst>
        <pc:spChg chg="mod">
          <ac:chgData name="Abdi, Abele (abdiam)" userId="S::abdiam@mail.uc.edu::113106a3-5ee8-4fee-9f72-c0b704dbfecc" providerId="AD" clId="Web-{6AFFC183-06BC-4A6B-8194-CBCA012AB6C5}" dt="2022-02-21T01:08:14.159" v="617" actId="14100"/>
          <ac:spMkLst>
            <pc:docMk/>
            <pc:sldMk cId="4140453069" sldId="275"/>
            <ac:spMk id="2" creationId="{3DE37DB5-40FF-4F12-9405-57A3B199C7D4}"/>
          </ac:spMkLst>
        </pc:spChg>
        <pc:spChg chg="del">
          <ac:chgData name="Abdi, Abele (abdiam)" userId="S::abdiam@mail.uc.edu::113106a3-5ee8-4fee-9f72-c0b704dbfecc" providerId="AD" clId="Web-{6AFFC183-06BC-4A6B-8194-CBCA012AB6C5}" dt="2022-02-21T00:48:22.023" v="13"/>
          <ac:spMkLst>
            <pc:docMk/>
            <pc:sldMk cId="4140453069" sldId="275"/>
            <ac:spMk id="3" creationId="{53315374-B353-4A86-A8A8-2021CD073CC6}"/>
          </ac:spMkLst>
        </pc:spChg>
        <pc:spChg chg="add del mod">
          <ac:chgData name="Abdi, Abele (abdiam)" userId="S::abdiam@mail.uc.edu::113106a3-5ee8-4fee-9f72-c0b704dbfecc" providerId="AD" clId="Web-{6AFFC183-06BC-4A6B-8194-CBCA012AB6C5}" dt="2022-02-21T00:48:57.897" v="15"/>
          <ac:spMkLst>
            <pc:docMk/>
            <pc:sldMk cId="4140453069" sldId="275"/>
            <ac:spMk id="7" creationId="{05D9A175-4E0F-4989-A8B0-7180FCC90F8C}"/>
          </ac:spMkLst>
        </pc:spChg>
        <pc:spChg chg="add mod">
          <ac:chgData name="Abdi, Abele (abdiam)" userId="S::abdiam@mail.uc.edu::113106a3-5ee8-4fee-9f72-c0b704dbfecc" providerId="AD" clId="Web-{6AFFC183-06BC-4A6B-8194-CBCA012AB6C5}" dt="2022-02-21T00:57:53.263" v="382" actId="20577"/>
          <ac:spMkLst>
            <pc:docMk/>
            <pc:sldMk cId="4140453069" sldId="275"/>
            <ac:spMk id="11" creationId="{711D7033-D334-421D-87C3-2EFEED405247}"/>
          </ac:spMkLst>
        </pc:spChg>
        <pc:spChg chg="add mod">
          <ac:chgData name="Abdi, Abele (abdiam)" userId="S::abdiam@mail.uc.edu::113106a3-5ee8-4fee-9f72-c0b704dbfecc" providerId="AD" clId="Web-{6AFFC183-06BC-4A6B-8194-CBCA012AB6C5}" dt="2022-02-21T01:08:02.659" v="616" actId="1076"/>
          <ac:spMkLst>
            <pc:docMk/>
            <pc:sldMk cId="4140453069" sldId="275"/>
            <ac:spMk id="12" creationId="{C954255E-C23E-4B3E-B309-D151DA177327}"/>
          </ac:spMkLst>
        </pc:spChg>
        <pc:graphicFrameChg chg="add del mod ord modGraphic">
          <ac:chgData name="Abdi, Abele (abdiam)" userId="S::abdiam@mail.uc.edu::113106a3-5ee8-4fee-9f72-c0b704dbfecc" providerId="AD" clId="Web-{6AFFC183-06BC-4A6B-8194-CBCA012AB6C5}" dt="2022-02-21T00:48:29.507" v="14"/>
          <ac:graphicFrameMkLst>
            <pc:docMk/>
            <pc:sldMk cId="4140453069" sldId="275"/>
            <ac:graphicFrameMk id="5" creationId="{781805C1-8185-4934-9D85-468957C5A1B0}"/>
          </ac:graphicFrameMkLst>
        </pc:graphicFrameChg>
        <pc:graphicFrameChg chg="add del mod ord modGraphic">
          <ac:chgData name="Abdi, Abele (abdiam)" userId="S::abdiam@mail.uc.edu::113106a3-5ee8-4fee-9f72-c0b704dbfecc" providerId="AD" clId="Web-{6AFFC183-06BC-4A6B-8194-CBCA012AB6C5}" dt="2022-02-21T00:49:17.147" v="20"/>
          <ac:graphicFrameMkLst>
            <pc:docMk/>
            <pc:sldMk cId="4140453069" sldId="275"/>
            <ac:graphicFrameMk id="9" creationId="{3F2D6A3A-6DC1-414E-A36E-01728BDBC204}"/>
          </ac:graphicFrameMkLst>
        </pc:graphicFrameChg>
      </pc:sldChg>
    </pc:docChg>
  </pc:docChgLst>
  <pc:docChgLst>
    <pc:chgData name="Abdi, Abele (abdiam)" userId="S::abdiam@mail.uc.edu::113106a3-5ee8-4fee-9f72-c0b704dbfecc" providerId="AD" clId="Web-{CC7C9D9B-1839-43D8-9079-1FFA4786AF99}"/>
    <pc:docChg chg="addSld modSld">
      <pc:chgData name="Abdi, Abele (abdiam)" userId="S::abdiam@mail.uc.edu::113106a3-5ee8-4fee-9f72-c0b704dbfecc" providerId="AD" clId="Web-{CC7C9D9B-1839-43D8-9079-1FFA4786AF99}" dt="2021-10-21T00:49:12.494" v="853" actId="20577"/>
      <pc:docMkLst>
        <pc:docMk/>
      </pc:docMkLst>
      <pc:sldChg chg="modSp">
        <pc:chgData name="Abdi, Abele (abdiam)" userId="S::abdiam@mail.uc.edu::113106a3-5ee8-4fee-9f72-c0b704dbfecc" providerId="AD" clId="Web-{CC7C9D9B-1839-43D8-9079-1FFA4786AF99}" dt="2021-10-21T00:39:36.718" v="341" actId="20577"/>
        <pc:sldMkLst>
          <pc:docMk/>
          <pc:sldMk cId="2551423239" sldId="260"/>
        </pc:sldMkLst>
        <pc:spChg chg="mod">
          <ac:chgData name="Abdi, Abele (abdiam)" userId="S::abdiam@mail.uc.edu::113106a3-5ee8-4fee-9f72-c0b704dbfecc" providerId="AD" clId="Web-{CC7C9D9B-1839-43D8-9079-1FFA4786AF99}" dt="2021-10-21T00:39:36.718" v="341" actId="20577"/>
          <ac:spMkLst>
            <pc:docMk/>
            <pc:sldMk cId="2551423239" sldId="260"/>
            <ac:spMk id="3" creationId="{E4C67D00-E5AA-4009-9713-AE3DDD869269}"/>
          </ac:spMkLst>
        </pc:spChg>
      </pc:sldChg>
      <pc:sldChg chg="modSp new">
        <pc:chgData name="Abdi, Abele (abdiam)" userId="S::abdiam@mail.uc.edu::113106a3-5ee8-4fee-9f72-c0b704dbfecc" providerId="AD" clId="Web-{CC7C9D9B-1839-43D8-9079-1FFA4786AF99}" dt="2021-10-21T00:49:12.494" v="853" actId="20577"/>
        <pc:sldMkLst>
          <pc:docMk/>
          <pc:sldMk cId="1244385485" sldId="266"/>
        </pc:sldMkLst>
        <pc:spChg chg="mod">
          <ac:chgData name="Abdi, Abele (abdiam)" userId="S::abdiam@mail.uc.edu::113106a3-5ee8-4fee-9f72-c0b704dbfecc" providerId="AD" clId="Web-{CC7C9D9B-1839-43D8-9079-1FFA4786AF99}" dt="2021-10-21T00:39:54.077" v="360" actId="20577"/>
          <ac:spMkLst>
            <pc:docMk/>
            <pc:sldMk cId="1244385485" sldId="266"/>
            <ac:spMk id="2" creationId="{17E55496-421B-4FDA-908A-0BAA759B2DEE}"/>
          </ac:spMkLst>
        </pc:spChg>
        <pc:spChg chg="mod">
          <ac:chgData name="Abdi, Abele (abdiam)" userId="S::abdiam@mail.uc.edu::113106a3-5ee8-4fee-9f72-c0b704dbfecc" providerId="AD" clId="Web-{CC7C9D9B-1839-43D8-9079-1FFA4786AF99}" dt="2021-10-21T00:49:12.494" v="853" actId="20577"/>
          <ac:spMkLst>
            <pc:docMk/>
            <pc:sldMk cId="1244385485" sldId="266"/>
            <ac:spMk id="3" creationId="{B0681CEA-9FF7-41E5-97A1-FCF96EB4ACE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1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161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42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82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79914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527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52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550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07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244133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31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210563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04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21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764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49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191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883744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Kartz</a:t>
            </a:r>
          </a:p>
        </p:txBody>
      </p:sp>
      <p:sp>
        <p:nvSpPr>
          <p:cNvPr id="5" name="Content Placeholder 2">
            <a:extLst>
              <a:ext uri="{FF2B5EF4-FFF2-40B4-BE49-F238E27FC236}">
                <a16:creationId xmlns:a16="http://schemas.microsoft.com/office/drawing/2014/main" id="{EB0B27B3-524A-4F05-B570-63ED1109B59D}"/>
              </a:ext>
            </a:extLst>
          </p:cNvPr>
          <p:cNvSpPr txBox="1">
            <a:spLocks/>
          </p:cNvSpPr>
          <p:nvPr/>
        </p:nvSpPr>
        <p:spPr>
          <a:xfrm>
            <a:off x="1957498" y="3516274"/>
            <a:ext cx="8287403" cy="2438695"/>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1200">
                <a:cs typeface="Calibri"/>
              </a:rPr>
              <a:t>Created By: </a:t>
            </a:r>
            <a:endParaRPr lang="en-US" sz="1200"/>
          </a:p>
          <a:p>
            <a:r>
              <a:rPr lang="en-US" sz="1200">
                <a:cs typeface="Calibri"/>
              </a:rPr>
              <a:t>Alex Mezcua (CS) – Developer</a:t>
            </a:r>
            <a:endParaRPr lang="en-US" sz="1200"/>
          </a:p>
          <a:p>
            <a:r>
              <a:rPr lang="en-US" sz="1200">
                <a:cs typeface="Calibri"/>
              </a:rPr>
              <a:t>Chris Meyer – Lead Developer</a:t>
            </a:r>
          </a:p>
          <a:p>
            <a:r>
              <a:rPr lang="en-US" sz="1200">
                <a:cs typeface="Calibri"/>
              </a:rPr>
              <a:t>Nicholas Ruth – </a:t>
            </a:r>
            <a:r>
              <a:rPr lang="en-US" sz="1200">
                <a:ea typeface="+mn-lt"/>
                <a:cs typeface="Calibri"/>
              </a:rPr>
              <a:t>I</a:t>
            </a:r>
            <a:r>
              <a:rPr lang="en-US" sz="1200">
                <a:ea typeface="+mn-lt"/>
                <a:cs typeface="+mn-lt"/>
              </a:rPr>
              <a:t>nfrastructure</a:t>
            </a:r>
            <a:r>
              <a:rPr lang="en-US" sz="1200">
                <a:cs typeface="Calibri"/>
              </a:rPr>
              <a:t>/Security</a:t>
            </a:r>
          </a:p>
          <a:p>
            <a:r>
              <a:rPr lang="en-US" sz="1200">
                <a:cs typeface="Calibri"/>
              </a:rPr>
              <a:t>Abele Abdi - Networking</a:t>
            </a:r>
          </a:p>
          <a:p>
            <a:r>
              <a:rPr lang="en-US" sz="1200">
                <a:cs typeface="Calibri"/>
              </a:rPr>
              <a:t>Prayag Pandit – Database Administrator</a:t>
            </a:r>
          </a:p>
          <a:p>
            <a:endParaRPr lang="en-US" sz="1400">
              <a:cs typeface="Calibri"/>
            </a:endParaRPr>
          </a:p>
          <a:p>
            <a:endParaRPr lang="en-US" sz="1400">
              <a:cs typeface="Calibri"/>
            </a:endParaRPr>
          </a:p>
        </p:txBody>
      </p:sp>
      <p:sp>
        <p:nvSpPr>
          <p:cNvPr id="6" name="Content Placeholder 2">
            <a:extLst>
              <a:ext uri="{FF2B5EF4-FFF2-40B4-BE49-F238E27FC236}">
                <a16:creationId xmlns:a16="http://schemas.microsoft.com/office/drawing/2014/main" id="{DD82BE29-BA51-439D-8E6B-C0464A04B2B6}"/>
              </a:ext>
            </a:extLst>
          </p:cNvPr>
          <p:cNvSpPr txBox="1">
            <a:spLocks/>
          </p:cNvSpPr>
          <p:nvPr/>
        </p:nvSpPr>
        <p:spPr>
          <a:xfrm>
            <a:off x="1949560" y="1690649"/>
            <a:ext cx="8287403" cy="2438695"/>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1800">
                <a:cs typeface="Calibri"/>
              </a:rPr>
              <a:t>Advisor: Rebekah Michael</a:t>
            </a:r>
            <a:endParaRPr lang="en-US" sz="1800"/>
          </a:p>
          <a:p>
            <a:endParaRPr lang="en-US" sz="1400">
              <a:cs typeface="Calibri"/>
            </a:endParaRPr>
          </a:p>
          <a:p>
            <a:endParaRPr lang="en-US" sz="14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6A18-BCC7-4B6A-BEBB-6A5A774BC147}"/>
              </a:ext>
            </a:extLst>
          </p:cNvPr>
          <p:cNvSpPr>
            <a:spLocks noGrp="1"/>
          </p:cNvSpPr>
          <p:nvPr>
            <p:ph type="title"/>
          </p:nvPr>
        </p:nvSpPr>
        <p:spPr/>
        <p:txBody>
          <a:bodyPr/>
          <a:lstStyle/>
          <a:p>
            <a:r>
              <a:rPr lang="en-GB"/>
              <a:t>Technologies</a:t>
            </a:r>
          </a:p>
        </p:txBody>
      </p:sp>
      <p:sp>
        <p:nvSpPr>
          <p:cNvPr id="3" name="Content Placeholder 2">
            <a:extLst>
              <a:ext uri="{FF2B5EF4-FFF2-40B4-BE49-F238E27FC236}">
                <a16:creationId xmlns:a16="http://schemas.microsoft.com/office/drawing/2014/main" id="{E1A4581A-4A7D-4AEA-A17D-B7006B7D3948}"/>
              </a:ext>
            </a:extLst>
          </p:cNvPr>
          <p:cNvSpPr>
            <a:spLocks noGrp="1"/>
          </p:cNvSpPr>
          <p:nvPr>
            <p:ph idx="1"/>
          </p:nvPr>
        </p:nvSpPr>
        <p:spPr/>
        <p:txBody>
          <a:bodyPr/>
          <a:lstStyle/>
          <a:p>
            <a:pPr>
              <a:buSzPct val="114999"/>
            </a:pPr>
            <a:r>
              <a:rPr lang="en-GB"/>
              <a:t>Frontend: We work with ReactJS and CSS for displaying our webpages to the user.</a:t>
            </a:r>
          </a:p>
          <a:p>
            <a:pPr>
              <a:buSzPct val="114999"/>
            </a:pPr>
            <a:r>
              <a:rPr lang="en-GB"/>
              <a:t>Navigation is handled through a React Router.</a:t>
            </a:r>
          </a:p>
          <a:p>
            <a:pPr>
              <a:buSzPct val="114999"/>
            </a:pPr>
            <a:r>
              <a:rPr lang="en-GB"/>
              <a:t>Hooks handle live updates on the screen based on user input.</a:t>
            </a:r>
          </a:p>
          <a:p>
            <a:pPr>
              <a:buSzPct val="114999"/>
            </a:pPr>
            <a:r>
              <a:rPr lang="en-GB"/>
              <a:t>Axios is used for sending requests to our API.</a:t>
            </a:r>
          </a:p>
        </p:txBody>
      </p:sp>
    </p:spTree>
    <p:extLst>
      <p:ext uri="{BB962C8B-B14F-4D97-AF65-F5344CB8AC3E}">
        <p14:creationId xmlns:p14="http://schemas.microsoft.com/office/powerpoint/2010/main" val="67853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8CD3-A654-44F7-8892-AAB3CCB52295}"/>
              </a:ext>
            </a:extLst>
          </p:cNvPr>
          <p:cNvSpPr>
            <a:spLocks noGrp="1"/>
          </p:cNvSpPr>
          <p:nvPr>
            <p:ph type="title"/>
          </p:nvPr>
        </p:nvSpPr>
        <p:spPr/>
        <p:txBody>
          <a:bodyPr/>
          <a:lstStyle/>
          <a:p>
            <a:r>
              <a:rPr lang="en-US"/>
              <a:t>Technologies</a:t>
            </a:r>
          </a:p>
        </p:txBody>
      </p:sp>
      <p:sp>
        <p:nvSpPr>
          <p:cNvPr id="3" name="Content Placeholder 2">
            <a:extLst>
              <a:ext uri="{FF2B5EF4-FFF2-40B4-BE49-F238E27FC236}">
                <a16:creationId xmlns:a16="http://schemas.microsoft.com/office/drawing/2014/main" id="{8477B0AB-3426-486E-A101-7C6DDE2A8010}"/>
              </a:ext>
            </a:extLst>
          </p:cNvPr>
          <p:cNvSpPr>
            <a:spLocks noGrp="1"/>
          </p:cNvSpPr>
          <p:nvPr>
            <p:ph idx="1"/>
          </p:nvPr>
        </p:nvSpPr>
        <p:spPr/>
        <p:txBody>
          <a:bodyPr/>
          <a:lstStyle/>
          <a:p>
            <a:r>
              <a:rPr lang="en-US"/>
              <a:t>Backend: We are using Flask / Python for our backend.</a:t>
            </a:r>
          </a:p>
          <a:p>
            <a:pPr>
              <a:buSzPct val="114999"/>
            </a:pPr>
            <a:r>
              <a:rPr lang="en-US"/>
              <a:t>Hashing passwords handled using an imported </a:t>
            </a:r>
            <a:r>
              <a:rPr lang="en-US" err="1"/>
              <a:t>Bcrypt</a:t>
            </a:r>
            <a:r>
              <a:rPr lang="en-US"/>
              <a:t> Library.</a:t>
            </a:r>
          </a:p>
          <a:p>
            <a:pPr>
              <a:buSzPct val="114999"/>
            </a:pPr>
            <a:r>
              <a:rPr lang="en-US"/>
              <a:t>We have all our queries wrote into a file in the backend which is then sent with a tuple of inputs into the database.</a:t>
            </a:r>
          </a:p>
          <a:p>
            <a:pPr>
              <a:buSzPct val="114999"/>
            </a:pPr>
            <a:r>
              <a:rPr lang="en-US"/>
              <a:t>The backend then returns a status code back to the frontend based on the results. (Ex. 200 for successful update to database).</a:t>
            </a:r>
          </a:p>
        </p:txBody>
      </p:sp>
    </p:spTree>
    <p:extLst>
      <p:ext uri="{BB962C8B-B14F-4D97-AF65-F5344CB8AC3E}">
        <p14:creationId xmlns:p14="http://schemas.microsoft.com/office/powerpoint/2010/main" val="32650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A8F7-FE4C-4935-B9BD-96BD8E1F9ADA}"/>
              </a:ext>
            </a:extLst>
          </p:cNvPr>
          <p:cNvSpPr>
            <a:spLocks noGrp="1"/>
          </p:cNvSpPr>
          <p:nvPr>
            <p:ph type="title"/>
          </p:nvPr>
        </p:nvSpPr>
        <p:spPr/>
        <p:txBody>
          <a:bodyPr/>
          <a:lstStyle/>
          <a:p>
            <a:r>
              <a:rPr lang="en-US"/>
              <a:t>Technologies</a:t>
            </a:r>
          </a:p>
        </p:txBody>
      </p:sp>
      <p:sp>
        <p:nvSpPr>
          <p:cNvPr id="3" name="Content Placeholder 2">
            <a:extLst>
              <a:ext uri="{FF2B5EF4-FFF2-40B4-BE49-F238E27FC236}">
                <a16:creationId xmlns:a16="http://schemas.microsoft.com/office/drawing/2014/main" id="{1A21C548-E7B8-4B99-90B9-AD0E930F096D}"/>
              </a:ext>
            </a:extLst>
          </p:cNvPr>
          <p:cNvSpPr>
            <a:spLocks noGrp="1"/>
          </p:cNvSpPr>
          <p:nvPr>
            <p:ph idx="1"/>
          </p:nvPr>
        </p:nvSpPr>
        <p:spPr/>
        <p:txBody>
          <a:bodyPr/>
          <a:lstStyle/>
          <a:p>
            <a:r>
              <a:rPr lang="en-US"/>
              <a:t>Database: Our database is hosted in the cloud with Azure, the application will pull the data such as the users, passwords, items etc... from the cloud. </a:t>
            </a:r>
          </a:p>
          <a:p>
            <a:pPr>
              <a:buSzPct val="114999"/>
            </a:pPr>
            <a:r>
              <a:rPr lang="en-US"/>
              <a:t>The database is on a SQL server has a maximum size of 250 GB</a:t>
            </a:r>
          </a:p>
          <a:p>
            <a:pPr>
              <a:buSzPct val="114999"/>
            </a:pPr>
            <a:r>
              <a:rPr lang="en-US"/>
              <a:t>Azure has the ability for us to scale the database to size so if the app is getting closer to the maximum storage, we can increase the amount of space </a:t>
            </a:r>
          </a:p>
        </p:txBody>
      </p:sp>
    </p:spTree>
    <p:extLst>
      <p:ext uri="{BB962C8B-B14F-4D97-AF65-F5344CB8AC3E}">
        <p14:creationId xmlns:p14="http://schemas.microsoft.com/office/powerpoint/2010/main" val="124956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C560-BDB9-4BD9-8152-7C3450E69476}"/>
              </a:ext>
            </a:extLst>
          </p:cNvPr>
          <p:cNvSpPr>
            <a:spLocks noGrp="1"/>
          </p:cNvSpPr>
          <p:nvPr>
            <p:ph type="title"/>
          </p:nvPr>
        </p:nvSpPr>
        <p:spPr/>
        <p:txBody>
          <a:bodyPr>
            <a:normAutofit/>
          </a:bodyPr>
          <a:lstStyle/>
          <a:p>
            <a:r>
              <a:rPr lang="en-US">
                <a:ea typeface="+mj-lt"/>
                <a:cs typeface="+mj-lt"/>
              </a:rPr>
              <a:t>Milestones</a:t>
            </a:r>
          </a:p>
        </p:txBody>
      </p:sp>
      <p:sp>
        <p:nvSpPr>
          <p:cNvPr id="3" name="Content Placeholder 2">
            <a:extLst>
              <a:ext uri="{FF2B5EF4-FFF2-40B4-BE49-F238E27FC236}">
                <a16:creationId xmlns:a16="http://schemas.microsoft.com/office/drawing/2014/main" id="{891CF20B-5A2B-4FA2-863D-A8CAFC63ABE7}"/>
              </a:ext>
            </a:extLst>
          </p:cNvPr>
          <p:cNvSpPr>
            <a:spLocks noGrp="1"/>
          </p:cNvSpPr>
          <p:nvPr>
            <p:ph idx="1"/>
          </p:nvPr>
        </p:nvSpPr>
        <p:spPr/>
        <p:txBody>
          <a:bodyPr/>
          <a:lstStyle/>
          <a:p>
            <a:pPr marL="342900" indent="-342900"/>
            <a:endParaRPr lang="en-US"/>
          </a:p>
          <a:p>
            <a:pPr marL="342900" indent="-342900">
              <a:buSzPct val="114999"/>
            </a:pPr>
            <a:endParaRPr lang="en-US"/>
          </a:p>
        </p:txBody>
      </p:sp>
      <p:graphicFrame>
        <p:nvGraphicFramePr>
          <p:cNvPr id="7" name="Table 6">
            <a:extLst>
              <a:ext uri="{FF2B5EF4-FFF2-40B4-BE49-F238E27FC236}">
                <a16:creationId xmlns:a16="http://schemas.microsoft.com/office/drawing/2014/main" id="{C21BBB14-4C50-4BE7-AA4C-EAC141B1DB24}"/>
              </a:ext>
            </a:extLst>
          </p:cNvPr>
          <p:cNvGraphicFramePr>
            <a:graphicFrameLocks noGrp="1"/>
          </p:cNvGraphicFramePr>
          <p:nvPr>
            <p:extLst>
              <p:ext uri="{D42A27DB-BD31-4B8C-83A1-F6EECF244321}">
                <p14:modId xmlns:p14="http://schemas.microsoft.com/office/powerpoint/2010/main" val="1509777024"/>
              </p:ext>
            </p:extLst>
          </p:nvPr>
        </p:nvGraphicFramePr>
        <p:xfrm>
          <a:off x="825500" y="2182812"/>
          <a:ext cx="10574447" cy="3840480"/>
        </p:xfrm>
        <a:graphic>
          <a:graphicData uri="http://schemas.openxmlformats.org/drawingml/2006/table">
            <a:tbl>
              <a:tblPr firstRow="1" bandRow="1">
                <a:tableStyleId>{5C22544A-7EE6-4342-B048-85BDC9FD1C3A}</a:tableStyleId>
              </a:tblPr>
              <a:tblGrid>
                <a:gridCol w="3393423">
                  <a:extLst>
                    <a:ext uri="{9D8B030D-6E8A-4147-A177-3AD203B41FA5}">
                      <a16:colId xmlns:a16="http://schemas.microsoft.com/office/drawing/2014/main" val="1399836503"/>
                    </a:ext>
                  </a:extLst>
                </a:gridCol>
                <a:gridCol w="2056618">
                  <a:extLst>
                    <a:ext uri="{9D8B030D-6E8A-4147-A177-3AD203B41FA5}">
                      <a16:colId xmlns:a16="http://schemas.microsoft.com/office/drawing/2014/main" val="2504117599"/>
                    </a:ext>
                  </a:extLst>
                </a:gridCol>
                <a:gridCol w="1336800">
                  <a:extLst>
                    <a:ext uri="{9D8B030D-6E8A-4147-A177-3AD203B41FA5}">
                      <a16:colId xmlns:a16="http://schemas.microsoft.com/office/drawing/2014/main" val="2553562499"/>
                    </a:ext>
                  </a:extLst>
                </a:gridCol>
                <a:gridCol w="1782402">
                  <a:extLst>
                    <a:ext uri="{9D8B030D-6E8A-4147-A177-3AD203B41FA5}">
                      <a16:colId xmlns:a16="http://schemas.microsoft.com/office/drawing/2014/main" val="4258901444"/>
                    </a:ext>
                  </a:extLst>
                </a:gridCol>
                <a:gridCol w="2005204">
                  <a:extLst>
                    <a:ext uri="{9D8B030D-6E8A-4147-A177-3AD203B41FA5}">
                      <a16:colId xmlns:a16="http://schemas.microsoft.com/office/drawing/2014/main" val="1495045451"/>
                    </a:ext>
                  </a:extLst>
                </a:gridCol>
              </a:tblGrid>
              <a:tr h="215632">
                <a:tc>
                  <a:txBody>
                    <a:bodyPr/>
                    <a:lstStyle/>
                    <a:p>
                      <a:pPr rtl="0" fontAlgn="base"/>
                      <a:r>
                        <a:rPr lang="en-US" sz="1200">
                          <a:effectLst/>
                        </a:rPr>
                        <a:t>Task  </a:t>
                      </a:r>
                      <a:endParaRPr lang="en-US">
                        <a:effectLst/>
                      </a:endParaRPr>
                    </a:p>
                  </a:txBody>
                  <a:tcPr/>
                </a:tc>
                <a:tc>
                  <a:txBody>
                    <a:bodyPr/>
                    <a:lstStyle/>
                    <a:p>
                      <a:pPr rtl="0" fontAlgn="base"/>
                      <a:r>
                        <a:rPr lang="en-US" sz="1200">
                          <a:effectLst/>
                        </a:rPr>
                        <a:t>Task Name  </a:t>
                      </a:r>
                      <a:endParaRPr lang="en-US">
                        <a:effectLst/>
                      </a:endParaRPr>
                    </a:p>
                  </a:txBody>
                  <a:tcPr/>
                </a:tc>
                <a:tc>
                  <a:txBody>
                    <a:bodyPr/>
                    <a:lstStyle/>
                    <a:p>
                      <a:pPr rtl="0" fontAlgn="base"/>
                      <a:r>
                        <a:rPr lang="en-US" sz="1200">
                          <a:effectLst/>
                        </a:rPr>
                        <a:t>Duration  </a:t>
                      </a:r>
                      <a:endParaRPr lang="en-US">
                        <a:effectLst/>
                      </a:endParaRPr>
                    </a:p>
                  </a:txBody>
                  <a:tcPr/>
                </a:tc>
                <a:tc>
                  <a:txBody>
                    <a:bodyPr/>
                    <a:lstStyle/>
                    <a:p>
                      <a:pPr rtl="0" fontAlgn="base"/>
                      <a:r>
                        <a:rPr lang="en-US" sz="1200">
                          <a:effectLst/>
                        </a:rPr>
                        <a:t>Start Date  </a:t>
                      </a:r>
                      <a:endParaRPr lang="en-US">
                        <a:effectLst/>
                      </a:endParaRPr>
                    </a:p>
                  </a:txBody>
                  <a:tcPr/>
                </a:tc>
                <a:tc>
                  <a:txBody>
                    <a:bodyPr/>
                    <a:lstStyle/>
                    <a:p>
                      <a:pPr rtl="0" fontAlgn="base"/>
                      <a:r>
                        <a:rPr lang="en-US" sz="1200">
                          <a:effectLst/>
                        </a:rPr>
                        <a:t>End Date  </a:t>
                      </a:r>
                      <a:endParaRPr lang="en-US">
                        <a:effectLst/>
                      </a:endParaRPr>
                    </a:p>
                  </a:txBody>
                  <a:tcPr/>
                </a:tc>
                <a:extLst>
                  <a:ext uri="{0D108BD9-81ED-4DB2-BD59-A6C34878D82A}">
                    <a16:rowId xmlns:a16="http://schemas.microsoft.com/office/drawing/2014/main" val="3406975029"/>
                  </a:ext>
                </a:extLst>
              </a:tr>
              <a:tr h="357334">
                <a:tc>
                  <a:txBody>
                    <a:bodyPr/>
                    <a:lstStyle/>
                    <a:p>
                      <a:pPr rtl="0" fontAlgn="base"/>
                      <a:r>
                        <a:rPr lang="en-US" sz="1200">
                          <a:effectLst/>
                        </a:rPr>
                        <a:t>Establish application and development environments  </a:t>
                      </a:r>
                      <a:endParaRPr lang="en-US">
                        <a:effectLst/>
                      </a:endParaRPr>
                    </a:p>
                  </a:txBody>
                  <a:tcPr/>
                </a:tc>
                <a:tc>
                  <a:txBody>
                    <a:bodyPr/>
                    <a:lstStyle/>
                    <a:p>
                      <a:pPr rtl="0" fontAlgn="base"/>
                      <a:r>
                        <a:rPr lang="en-US" sz="1200">
                          <a:effectLst/>
                        </a:rPr>
                        <a:t>Establish application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09/19/21  </a:t>
                      </a:r>
                      <a:endParaRPr lang="en-US">
                        <a:effectLst/>
                      </a:endParaRPr>
                    </a:p>
                  </a:txBody>
                  <a:tcPr/>
                </a:tc>
                <a:tc>
                  <a:txBody>
                    <a:bodyPr/>
                    <a:lstStyle/>
                    <a:p>
                      <a:pPr rtl="0" fontAlgn="base"/>
                      <a:r>
                        <a:rPr lang="en-US" sz="1200">
                          <a:effectLst/>
                        </a:rPr>
                        <a:t>09/26/21  </a:t>
                      </a:r>
                      <a:endParaRPr lang="en-US">
                        <a:effectLst/>
                      </a:endParaRPr>
                    </a:p>
                  </a:txBody>
                  <a:tcPr/>
                </a:tc>
                <a:extLst>
                  <a:ext uri="{0D108BD9-81ED-4DB2-BD59-A6C34878D82A}">
                    <a16:rowId xmlns:a16="http://schemas.microsoft.com/office/drawing/2014/main" val="3049147772"/>
                  </a:ext>
                </a:extLst>
              </a:tr>
              <a:tr h="357334">
                <a:tc>
                  <a:txBody>
                    <a:bodyPr/>
                    <a:lstStyle/>
                    <a:p>
                      <a:pPr rtl="0" fontAlgn="base"/>
                      <a:r>
                        <a:rPr lang="en-US" sz="1200">
                          <a:effectLst/>
                        </a:rPr>
                        <a:t>Record desired requirements/functionality  </a:t>
                      </a:r>
                      <a:endParaRPr lang="en-US">
                        <a:effectLst/>
                      </a:endParaRPr>
                    </a:p>
                  </a:txBody>
                  <a:tcPr/>
                </a:tc>
                <a:tc>
                  <a:txBody>
                    <a:bodyPr/>
                    <a:lstStyle/>
                    <a:p>
                      <a:pPr rtl="0" fontAlgn="base"/>
                      <a:r>
                        <a:rPr lang="en-US" sz="1200">
                          <a:effectLst/>
                        </a:rPr>
                        <a:t>Requirements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09/19/21  </a:t>
                      </a:r>
                      <a:endParaRPr lang="en-US">
                        <a:effectLst/>
                      </a:endParaRPr>
                    </a:p>
                  </a:txBody>
                  <a:tcPr/>
                </a:tc>
                <a:tc>
                  <a:txBody>
                    <a:bodyPr/>
                    <a:lstStyle/>
                    <a:p>
                      <a:pPr rtl="0" fontAlgn="base"/>
                      <a:r>
                        <a:rPr lang="en-US" sz="1200">
                          <a:effectLst/>
                        </a:rPr>
                        <a:t>09/26/21  </a:t>
                      </a:r>
                      <a:endParaRPr lang="en-US">
                        <a:effectLst/>
                      </a:endParaRPr>
                    </a:p>
                    <a:p>
                      <a:pPr rtl="0" fontAlgn="base"/>
                      <a:r>
                        <a:rPr lang="en-US" sz="1200">
                          <a:effectLst/>
                        </a:rPr>
                        <a:t>  </a:t>
                      </a:r>
                      <a:endParaRPr lang="en-US">
                        <a:effectLst/>
                      </a:endParaRPr>
                    </a:p>
                  </a:txBody>
                  <a:tcPr/>
                </a:tc>
                <a:extLst>
                  <a:ext uri="{0D108BD9-81ED-4DB2-BD59-A6C34878D82A}">
                    <a16:rowId xmlns:a16="http://schemas.microsoft.com/office/drawing/2014/main" val="4162046937"/>
                  </a:ext>
                </a:extLst>
              </a:tr>
              <a:tr h="357334">
                <a:tc>
                  <a:txBody>
                    <a:bodyPr/>
                    <a:lstStyle/>
                    <a:p>
                      <a:pPr rtl="0" fontAlgn="base"/>
                      <a:r>
                        <a:rPr lang="en-US" sz="1200">
                          <a:effectLst/>
                        </a:rPr>
                        <a:t>Implement front end and backend environments </a:t>
                      </a:r>
                      <a:endParaRPr lang="en-US">
                        <a:effectLst/>
                      </a:endParaRPr>
                    </a:p>
                  </a:txBody>
                  <a:tcPr/>
                </a:tc>
                <a:tc>
                  <a:txBody>
                    <a:bodyPr/>
                    <a:lstStyle/>
                    <a:p>
                      <a:pPr rtl="0" fontAlgn="base"/>
                      <a:r>
                        <a:rPr lang="en-US" sz="1200">
                          <a:effectLst/>
                        </a:rPr>
                        <a:t>Implement flask and react environment </a:t>
                      </a:r>
                      <a:endParaRPr lang="en-US">
                        <a:effectLst/>
                      </a:endParaRPr>
                    </a:p>
                  </a:txBody>
                  <a:tcPr/>
                </a:tc>
                <a:tc>
                  <a:txBody>
                    <a:bodyPr/>
                    <a:lstStyle/>
                    <a:p>
                      <a:pPr rtl="0" fontAlgn="base"/>
                      <a:r>
                        <a:rPr lang="en-US" sz="1200">
                          <a:effectLst/>
                        </a:rPr>
                        <a:t>2 weeks   </a:t>
                      </a:r>
                      <a:endParaRPr lang="en-US">
                        <a:effectLst/>
                      </a:endParaRPr>
                    </a:p>
                  </a:txBody>
                  <a:tcPr/>
                </a:tc>
                <a:tc>
                  <a:txBody>
                    <a:bodyPr/>
                    <a:lstStyle/>
                    <a:p>
                      <a:pPr rtl="0" fontAlgn="base"/>
                      <a:r>
                        <a:rPr lang="en-US" sz="1200">
                          <a:effectLst/>
                        </a:rPr>
                        <a:t>09/26/21  </a:t>
                      </a:r>
                      <a:endParaRPr lang="en-US">
                        <a:effectLst/>
                      </a:endParaRPr>
                    </a:p>
                  </a:txBody>
                  <a:tcPr/>
                </a:tc>
                <a:tc>
                  <a:txBody>
                    <a:bodyPr/>
                    <a:lstStyle/>
                    <a:p>
                      <a:pPr rtl="0" fontAlgn="base"/>
                      <a:r>
                        <a:rPr lang="en-US" sz="1200">
                          <a:effectLst/>
                        </a:rPr>
                        <a:t>10/8/21 </a:t>
                      </a:r>
                      <a:endParaRPr lang="en-US">
                        <a:effectLst/>
                      </a:endParaRPr>
                    </a:p>
                  </a:txBody>
                  <a:tcPr/>
                </a:tc>
                <a:extLst>
                  <a:ext uri="{0D108BD9-81ED-4DB2-BD59-A6C34878D82A}">
                    <a16:rowId xmlns:a16="http://schemas.microsoft.com/office/drawing/2014/main" val="1817423475"/>
                  </a:ext>
                </a:extLst>
              </a:tr>
              <a:tr h="499035">
                <a:tc>
                  <a:txBody>
                    <a:bodyPr/>
                    <a:lstStyle/>
                    <a:p>
                      <a:pPr rtl="0" fontAlgn="base"/>
                      <a:r>
                        <a:rPr lang="en-US" sz="1200">
                          <a:effectLst/>
                        </a:rPr>
                        <a:t>Develop and design database </a:t>
                      </a:r>
                      <a:endParaRPr lang="en-US">
                        <a:effectLst/>
                      </a:endParaRPr>
                    </a:p>
                  </a:txBody>
                  <a:tcPr/>
                </a:tc>
                <a:tc>
                  <a:txBody>
                    <a:bodyPr/>
                    <a:lstStyle/>
                    <a:p>
                      <a:pPr rtl="0" fontAlgn="base"/>
                      <a:r>
                        <a:rPr lang="en-US" sz="1200">
                          <a:effectLst/>
                        </a:rPr>
                        <a:t>Develop and design an SQL database using Microsoft Azure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10/10/21 </a:t>
                      </a:r>
                      <a:endParaRPr lang="en-US">
                        <a:effectLst/>
                      </a:endParaRPr>
                    </a:p>
                  </a:txBody>
                  <a:tcPr/>
                </a:tc>
                <a:tc>
                  <a:txBody>
                    <a:bodyPr/>
                    <a:lstStyle/>
                    <a:p>
                      <a:pPr rtl="0" fontAlgn="base"/>
                      <a:r>
                        <a:rPr lang="en-US" sz="1200">
                          <a:effectLst/>
                        </a:rPr>
                        <a:t>10/16/21 </a:t>
                      </a:r>
                      <a:endParaRPr lang="en-US">
                        <a:effectLst/>
                      </a:endParaRPr>
                    </a:p>
                  </a:txBody>
                  <a:tcPr/>
                </a:tc>
                <a:extLst>
                  <a:ext uri="{0D108BD9-81ED-4DB2-BD59-A6C34878D82A}">
                    <a16:rowId xmlns:a16="http://schemas.microsoft.com/office/drawing/2014/main" val="1675014871"/>
                  </a:ext>
                </a:extLst>
              </a:tr>
              <a:tr h="357334">
                <a:tc>
                  <a:txBody>
                    <a:bodyPr/>
                    <a:lstStyle/>
                    <a:p>
                      <a:pPr rtl="0" fontAlgn="base"/>
                      <a:r>
                        <a:rPr lang="en-US" sz="1200">
                          <a:effectLst/>
                        </a:rPr>
                        <a:t>Implement list of items </a:t>
                      </a:r>
                      <a:endParaRPr lang="en-US">
                        <a:effectLst/>
                      </a:endParaRPr>
                    </a:p>
                  </a:txBody>
                  <a:tcPr/>
                </a:tc>
                <a:tc>
                  <a:txBody>
                    <a:bodyPr/>
                    <a:lstStyle/>
                    <a:p>
                      <a:pPr rtl="0" fontAlgn="base"/>
                      <a:r>
                        <a:rPr lang="en-US" sz="1200">
                          <a:effectLst/>
                        </a:rPr>
                        <a:t>Implement list of items as a flask component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10/17/21 </a:t>
                      </a:r>
                      <a:endParaRPr lang="en-US">
                        <a:effectLst/>
                      </a:endParaRPr>
                    </a:p>
                  </a:txBody>
                  <a:tcPr/>
                </a:tc>
                <a:tc>
                  <a:txBody>
                    <a:bodyPr/>
                    <a:lstStyle/>
                    <a:p>
                      <a:pPr rtl="0" fontAlgn="base"/>
                      <a:r>
                        <a:rPr lang="en-US" sz="1200">
                          <a:effectLst/>
                        </a:rPr>
                        <a:t>10/23/21 </a:t>
                      </a:r>
                      <a:endParaRPr lang="en-US">
                        <a:effectLst/>
                      </a:endParaRPr>
                    </a:p>
                  </a:txBody>
                  <a:tcPr/>
                </a:tc>
                <a:extLst>
                  <a:ext uri="{0D108BD9-81ED-4DB2-BD59-A6C34878D82A}">
                    <a16:rowId xmlns:a16="http://schemas.microsoft.com/office/drawing/2014/main" val="2673358658"/>
                  </a:ext>
                </a:extLst>
              </a:tr>
              <a:tr h="499035">
                <a:tc>
                  <a:txBody>
                    <a:bodyPr/>
                    <a:lstStyle/>
                    <a:p>
                      <a:pPr rtl="0" fontAlgn="base"/>
                      <a:r>
                        <a:rPr lang="en-US" sz="1200">
                          <a:effectLst/>
                        </a:rPr>
                        <a:t>Develop CRUD Operations </a:t>
                      </a:r>
                      <a:endParaRPr lang="en-US">
                        <a:effectLst/>
                      </a:endParaRPr>
                    </a:p>
                  </a:txBody>
                  <a:tcPr/>
                </a:tc>
                <a:tc>
                  <a:txBody>
                    <a:bodyPr/>
                    <a:lstStyle/>
                    <a:p>
                      <a:pPr rtl="0" fontAlgn="base"/>
                      <a:r>
                        <a:rPr lang="en-US" sz="1200">
                          <a:effectLst/>
                        </a:rPr>
                        <a:t>Develop Create, Update, and Delete functionality using flask and react. </a:t>
                      </a:r>
                      <a:endParaRPr lang="en-US">
                        <a:effectLst/>
                      </a:endParaRPr>
                    </a:p>
                  </a:txBody>
                  <a:tcPr/>
                </a:tc>
                <a:tc>
                  <a:txBody>
                    <a:bodyPr/>
                    <a:lstStyle/>
                    <a:p>
                      <a:pPr rtl="0" fontAlgn="base"/>
                      <a:r>
                        <a:rPr lang="en-US" sz="1200">
                          <a:effectLst/>
                        </a:rPr>
                        <a:t>5 weeks </a:t>
                      </a:r>
                      <a:endParaRPr lang="en-US">
                        <a:effectLst/>
                      </a:endParaRPr>
                    </a:p>
                  </a:txBody>
                  <a:tcPr/>
                </a:tc>
                <a:tc>
                  <a:txBody>
                    <a:bodyPr/>
                    <a:lstStyle/>
                    <a:p>
                      <a:pPr rtl="0" fontAlgn="base"/>
                      <a:r>
                        <a:rPr lang="en-US" sz="1200">
                          <a:effectLst/>
                        </a:rPr>
                        <a:t>10/17/21 </a:t>
                      </a:r>
                      <a:endParaRPr lang="en-US">
                        <a:effectLst/>
                      </a:endParaRPr>
                    </a:p>
                  </a:txBody>
                  <a:tcPr/>
                </a:tc>
                <a:tc>
                  <a:txBody>
                    <a:bodyPr/>
                    <a:lstStyle/>
                    <a:p>
                      <a:pPr rtl="0" fontAlgn="base"/>
                      <a:r>
                        <a:rPr lang="en-US" sz="1200">
                          <a:effectLst/>
                        </a:rPr>
                        <a:t>11/15/21 </a:t>
                      </a:r>
                      <a:endParaRPr lang="en-US">
                        <a:effectLst/>
                      </a:endParaRPr>
                    </a:p>
                  </a:txBody>
                  <a:tcPr/>
                </a:tc>
                <a:extLst>
                  <a:ext uri="{0D108BD9-81ED-4DB2-BD59-A6C34878D82A}">
                    <a16:rowId xmlns:a16="http://schemas.microsoft.com/office/drawing/2014/main" val="3245839304"/>
                  </a:ext>
                </a:extLst>
              </a:tr>
              <a:tr h="357334">
                <a:tc>
                  <a:txBody>
                    <a:bodyPr/>
                    <a:lstStyle/>
                    <a:p>
                      <a:pPr rtl="0" fontAlgn="base"/>
                      <a:r>
                        <a:rPr lang="en-US" sz="1200">
                          <a:effectLst/>
                        </a:rPr>
                        <a:t>Testing  </a:t>
                      </a:r>
                      <a:endParaRPr lang="en-US">
                        <a:effectLst/>
                      </a:endParaRPr>
                    </a:p>
                  </a:txBody>
                  <a:tcPr/>
                </a:tc>
                <a:tc>
                  <a:txBody>
                    <a:bodyPr/>
                    <a:lstStyle/>
                    <a:p>
                      <a:pPr rtl="0" fontAlgn="base"/>
                      <a:r>
                        <a:rPr lang="en-US" sz="1200">
                          <a:effectLst/>
                        </a:rPr>
                        <a:t>Testing for final presentation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11/15/21 </a:t>
                      </a:r>
                      <a:endParaRPr lang="en-US">
                        <a:effectLst/>
                      </a:endParaRPr>
                    </a:p>
                  </a:txBody>
                  <a:tcPr/>
                </a:tc>
                <a:tc>
                  <a:txBody>
                    <a:bodyPr/>
                    <a:lstStyle/>
                    <a:p>
                      <a:pPr rtl="0" fontAlgn="base"/>
                      <a:r>
                        <a:rPr lang="en-US" sz="1200">
                          <a:effectLst/>
                        </a:rPr>
                        <a:t>11/22/21(final presentation)  </a:t>
                      </a:r>
                      <a:endParaRPr lang="en-US">
                        <a:effectLst/>
                      </a:endParaRPr>
                    </a:p>
                    <a:p>
                      <a:pPr rtl="0" fontAlgn="base"/>
                      <a:r>
                        <a:rPr lang="en-US" sz="1200">
                          <a:effectLst/>
                        </a:rPr>
                        <a:t>  </a:t>
                      </a:r>
                      <a:endParaRPr lang="en-US">
                        <a:effectLst/>
                      </a:endParaRPr>
                    </a:p>
                  </a:txBody>
                  <a:tcPr/>
                </a:tc>
                <a:extLst>
                  <a:ext uri="{0D108BD9-81ED-4DB2-BD59-A6C34878D82A}">
                    <a16:rowId xmlns:a16="http://schemas.microsoft.com/office/drawing/2014/main" val="1037879864"/>
                  </a:ext>
                </a:extLst>
              </a:tr>
            </a:tbl>
          </a:graphicData>
        </a:graphic>
      </p:graphicFrame>
    </p:spTree>
    <p:extLst>
      <p:ext uri="{BB962C8B-B14F-4D97-AF65-F5344CB8AC3E}">
        <p14:creationId xmlns:p14="http://schemas.microsoft.com/office/powerpoint/2010/main" val="82881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E8EC-A579-49EB-8D11-138408142A5B}"/>
              </a:ext>
            </a:extLst>
          </p:cNvPr>
          <p:cNvSpPr>
            <a:spLocks noGrp="1"/>
          </p:cNvSpPr>
          <p:nvPr>
            <p:ph type="title"/>
          </p:nvPr>
        </p:nvSpPr>
        <p:spPr/>
        <p:txBody>
          <a:bodyPr>
            <a:normAutofit/>
          </a:bodyPr>
          <a:lstStyle/>
          <a:p>
            <a:r>
              <a:rPr lang="en-US"/>
              <a:t>Milestones (cont.)</a:t>
            </a:r>
          </a:p>
        </p:txBody>
      </p:sp>
      <p:graphicFrame>
        <p:nvGraphicFramePr>
          <p:cNvPr id="5" name="Content Placeholder 4">
            <a:extLst>
              <a:ext uri="{FF2B5EF4-FFF2-40B4-BE49-F238E27FC236}">
                <a16:creationId xmlns:a16="http://schemas.microsoft.com/office/drawing/2014/main" id="{07C1AA6F-5BEB-4453-B17A-5A5816F58EAF}"/>
              </a:ext>
            </a:extLst>
          </p:cNvPr>
          <p:cNvGraphicFramePr>
            <a:graphicFrameLocks noGrp="1"/>
          </p:cNvGraphicFramePr>
          <p:nvPr>
            <p:ph idx="1"/>
            <p:extLst>
              <p:ext uri="{D42A27DB-BD31-4B8C-83A1-F6EECF244321}">
                <p14:modId xmlns:p14="http://schemas.microsoft.com/office/powerpoint/2010/main" val="679580649"/>
              </p:ext>
            </p:extLst>
          </p:nvPr>
        </p:nvGraphicFramePr>
        <p:xfrm>
          <a:off x="664307" y="2422769"/>
          <a:ext cx="10893095" cy="3657600"/>
        </p:xfrm>
        <a:graphic>
          <a:graphicData uri="http://schemas.openxmlformats.org/drawingml/2006/table">
            <a:tbl>
              <a:tblPr firstRow="1" bandRow="1">
                <a:tableStyleId>{5C22544A-7EE6-4342-B048-85BDC9FD1C3A}</a:tableStyleId>
              </a:tblPr>
              <a:tblGrid>
                <a:gridCol w="3495679">
                  <a:extLst>
                    <a:ext uri="{9D8B030D-6E8A-4147-A177-3AD203B41FA5}">
                      <a16:colId xmlns:a16="http://schemas.microsoft.com/office/drawing/2014/main" val="1291896401"/>
                    </a:ext>
                  </a:extLst>
                </a:gridCol>
                <a:gridCol w="2118592">
                  <a:extLst>
                    <a:ext uri="{9D8B030D-6E8A-4147-A177-3AD203B41FA5}">
                      <a16:colId xmlns:a16="http://schemas.microsoft.com/office/drawing/2014/main" val="644649757"/>
                    </a:ext>
                  </a:extLst>
                </a:gridCol>
                <a:gridCol w="1377084">
                  <a:extLst>
                    <a:ext uri="{9D8B030D-6E8A-4147-A177-3AD203B41FA5}">
                      <a16:colId xmlns:a16="http://schemas.microsoft.com/office/drawing/2014/main" val="3818882961"/>
                    </a:ext>
                  </a:extLst>
                </a:gridCol>
                <a:gridCol w="1836113">
                  <a:extLst>
                    <a:ext uri="{9D8B030D-6E8A-4147-A177-3AD203B41FA5}">
                      <a16:colId xmlns:a16="http://schemas.microsoft.com/office/drawing/2014/main" val="1614176306"/>
                    </a:ext>
                  </a:extLst>
                </a:gridCol>
                <a:gridCol w="2065627">
                  <a:extLst>
                    <a:ext uri="{9D8B030D-6E8A-4147-A177-3AD203B41FA5}">
                      <a16:colId xmlns:a16="http://schemas.microsoft.com/office/drawing/2014/main" val="2014899181"/>
                    </a:ext>
                  </a:extLst>
                </a:gridCol>
              </a:tblGrid>
              <a:tr h="200025">
                <a:tc>
                  <a:txBody>
                    <a:bodyPr/>
                    <a:lstStyle/>
                    <a:p>
                      <a:pPr rtl="0" fontAlgn="base"/>
                      <a:r>
                        <a:rPr lang="en-US" sz="1200">
                          <a:effectLst/>
                        </a:rPr>
                        <a:t>Task  </a:t>
                      </a:r>
                      <a:endParaRPr lang="en-US">
                        <a:effectLst/>
                      </a:endParaRPr>
                    </a:p>
                  </a:txBody>
                  <a:tcPr/>
                </a:tc>
                <a:tc>
                  <a:txBody>
                    <a:bodyPr/>
                    <a:lstStyle/>
                    <a:p>
                      <a:pPr rtl="0" fontAlgn="base"/>
                      <a:r>
                        <a:rPr lang="en-US" sz="1200">
                          <a:effectLst/>
                        </a:rPr>
                        <a:t>Task Name  </a:t>
                      </a:r>
                      <a:endParaRPr lang="en-US">
                        <a:effectLst/>
                      </a:endParaRPr>
                    </a:p>
                  </a:txBody>
                  <a:tcPr/>
                </a:tc>
                <a:tc>
                  <a:txBody>
                    <a:bodyPr/>
                    <a:lstStyle/>
                    <a:p>
                      <a:pPr rtl="0" fontAlgn="base"/>
                      <a:r>
                        <a:rPr lang="en-US" sz="1200">
                          <a:effectLst/>
                        </a:rPr>
                        <a:t>Duration  </a:t>
                      </a:r>
                      <a:endParaRPr lang="en-US">
                        <a:effectLst/>
                      </a:endParaRPr>
                    </a:p>
                  </a:txBody>
                  <a:tcPr/>
                </a:tc>
                <a:tc>
                  <a:txBody>
                    <a:bodyPr/>
                    <a:lstStyle/>
                    <a:p>
                      <a:pPr rtl="0" fontAlgn="base"/>
                      <a:r>
                        <a:rPr lang="en-US" sz="1200">
                          <a:effectLst/>
                        </a:rPr>
                        <a:t>Start Date  </a:t>
                      </a:r>
                      <a:endParaRPr lang="en-US">
                        <a:effectLst/>
                      </a:endParaRPr>
                    </a:p>
                  </a:txBody>
                  <a:tcPr/>
                </a:tc>
                <a:tc>
                  <a:txBody>
                    <a:bodyPr/>
                    <a:lstStyle/>
                    <a:p>
                      <a:pPr rtl="0" fontAlgn="base"/>
                      <a:r>
                        <a:rPr lang="en-US" sz="1200">
                          <a:effectLst/>
                        </a:rPr>
                        <a:t>End Date  </a:t>
                      </a:r>
                      <a:endParaRPr lang="en-US">
                        <a:effectLst/>
                      </a:endParaRPr>
                    </a:p>
                  </a:txBody>
                  <a:tcPr/>
                </a:tc>
                <a:extLst>
                  <a:ext uri="{0D108BD9-81ED-4DB2-BD59-A6C34878D82A}">
                    <a16:rowId xmlns:a16="http://schemas.microsoft.com/office/drawing/2014/main" val="645498690"/>
                  </a:ext>
                </a:extLst>
              </a:tr>
              <a:tr h="200025">
                <a:tc>
                  <a:txBody>
                    <a:bodyPr/>
                    <a:lstStyle/>
                    <a:p>
                      <a:pPr rtl="0" fontAlgn="base"/>
                      <a:r>
                        <a:rPr lang="en-US" sz="1200">
                          <a:effectLst/>
                        </a:rPr>
                        <a:t>Review and enhance project based on feedback from final presentation and review </a:t>
                      </a:r>
                      <a:endParaRPr lang="en-US">
                        <a:effectLst/>
                      </a:endParaRPr>
                    </a:p>
                  </a:txBody>
                  <a:tcPr/>
                </a:tc>
                <a:tc>
                  <a:txBody>
                    <a:bodyPr/>
                    <a:lstStyle/>
                    <a:p>
                      <a:pPr rtl="0" fontAlgn="base"/>
                      <a:r>
                        <a:rPr lang="en-US" sz="1200">
                          <a:effectLst/>
                        </a:rPr>
                        <a:t>Review feedback  </a:t>
                      </a:r>
                      <a:endParaRPr lang="en-US">
                        <a:effectLst/>
                      </a:endParaRPr>
                    </a:p>
                  </a:txBody>
                  <a:tcPr/>
                </a:tc>
                <a:tc>
                  <a:txBody>
                    <a:bodyPr/>
                    <a:lstStyle/>
                    <a:p>
                      <a:pPr rtl="0" fontAlgn="base"/>
                      <a:r>
                        <a:rPr lang="en-US" sz="1200">
                          <a:effectLst/>
                        </a:rPr>
                        <a:t>3 weeks </a:t>
                      </a:r>
                      <a:endParaRPr lang="en-US">
                        <a:effectLst/>
                      </a:endParaRPr>
                    </a:p>
                  </a:txBody>
                  <a:tcPr/>
                </a:tc>
                <a:tc>
                  <a:txBody>
                    <a:bodyPr/>
                    <a:lstStyle/>
                    <a:p>
                      <a:pPr rtl="0" fontAlgn="base"/>
                      <a:r>
                        <a:rPr lang="en-US" sz="1200">
                          <a:effectLst/>
                        </a:rPr>
                        <a:t>12/3/21 </a:t>
                      </a:r>
                      <a:endParaRPr lang="en-US">
                        <a:effectLst/>
                      </a:endParaRPr>
                    </a:p>
                  </a:txBody>
                  <a:tcPr/>
                </a:tc>
                <a:tc>
                  <a:txBody>
                    <a:bodyPr/>
                    <a:lstStyle/>
                    <a:p>
                      <a:pPr rtl="0" fontAlgn="base"/>
                      <a:r>
                        <a:rPr lang="en-US" sz="1200">
                          <a:effectLst/>
                        </a:rPr>
                        <a:t>12/24/21 </a:t>
                      </a:r>
                      <a:endParaRPr lang="en-US">
                        <a:effectLst/>
                      </a:endParaRPr>
                    </a:p>
                  </a:txBody>
                  <a:tcPr/>
                </a:tc>
                <a:extLst>
                  <a:ext uri="{0D108BD9-81ED-4DB2-BD59-A6C34878D82A}">
                    <a16:rowId xmlns:a16="http://schemas.microsoft.com/office/drawing/2014/main" val="554660226"/>
                  </a:ext>
                </a:extLst>
              </a:tr>
              <a:tr h="200025">
                <a:tc>
                  <a:txBody>
                    <a:bodyPr/>
                    <a:lstStyle/>
                    <a:p>
                      <a:pPr rtl="0" fontAlgn="base"/>
                      <a:r>
                        <a:rPr lang="en-US" sz="1200">
                          <a:effectLst/>
                        </a:rPr>
                        <a:t>Implement image functionality </a:t>
                      </a:r>
                      <a:endParaRPr lang="en-US">
                        <a:effectLst/>
                      </a:endParaRPr>
                    </a:p>
                  </a:txBody>
                  <a:tcPr/>
                </a:tc>
                <a:tc>
                  <a:txBody>
                    <a:bodyPr/>
                    <a:lstStyle/>
                    <a:p>
                      <a:pPr rtl="0" fontAlgn="base"/>
                      <a:r>
                        <a:rPr lang="en-US" sz="1200">
                          <a:effectLst/>
                        </a:rPr>
                        <a:t>Implement functionality to let user select an image for the item in the list </a:t>
                      </a:r>
                      <a:endParaRPr lang="en-US">
                        <a:effectLst/>
                      </a:endParaRPr>
                    </a:p>
                  </a:txBody>
                  <a:tcPr/>
                </a:tc>
                <a:tc>
                  <a:txBody>
                    <a:bodyPr/>
                    <a:lstStyle/>
                    <a:p>
                      <a:pPr rtl="0" fontAlgn="base"/>
                      <a:r>
                        <a:rPr lang="en-US" sz="1200">
                          <a:effectLst/>
                        </a:rPr>
                        <a:t>6 weeks</a:t>
                      </a:r>
                    </a:p>
                  </a:txBody>
                  <a:tcPr/>
                </a:tc>
                <a:tc>
                  <a:txBody>
                    <a:bodyPr/>
                    <a:lstStyle/>
                    <a:p>
                      <a:pPr rtl="0" fontAlgn="base"/>
                      <a:r>
                        <a:rPr lang="en-US" sz="1200">
                          <a:effectLst/>
                        </a:rPr>
                        <a:t>12/28/21</a:t>
                      </a:r>
                    </a:p>
                  </a:txBody>
                  <a:tcPr/>
                </a:tc>
                <a:tc>
                  <a:txBody>
                    <a:bodyPr/>
                    <a:lstStyle/>
                    <a:p>
                      <a:pPr rtl="0" fontAlgn="base"/>
                      <a:r>
                        <a:rPr lang="en-US" sz="1200">
                          <a:effectLst/>
                        </a:rPr>
                        <a:t>2/14/22</a:t>
                      </a:r>
                    </a:p>
                  </a:txBody>
                  <a:tcPr/>
                </a:tc>
                <a:extLst>
                  <a:ext uri="{0D108BD9-81ED-4DB2-BD59-A6C34878D82A}">
                    <a16:rowId xmlns:a16="http://schemas.microsoft.com/office/drawing/2014/main" val="2413590994"/>
                  </a:ext>
                </a:extLst>
              </a:tr>
              <a:tr h="200025">
                <a:tc>
                  <a:txBody>
                    <a:bodyPr/>
                    <a:lstStyle/>
                    <a:p>
                      <a:pPr rtl="0" fontAlgn="base"/>
                      <a:r>
                        <a:rPr lang="en-US" sz="1200">
                          <a:effectLst/>
                        </a:rPr>
                        <a:t>Implement and design Landing Page </a:t>
                      </a:r>
                      <a:endParaRPr lang="en-US">
                        <a:effectLst/>
                      </a:endParaRPr>
                    </a:p>
                  </a:txBody>
                  <a:tcPr/>
                </a:tc>
                <a:tc>
                  <a:txBody>
                    <a:bodyPr/>
                    <a:lstStyle/>
                    <a:p>
                      <a:pPr rtl="0" fontAlgn="base"/>
                      <a:r>
                        <a:rPr lang="en-US" sz="1200">
                          <a:effectLst/>
                        </a:rPr>
                        <a:t>Implement landing page for user sign up and sign in </a:t>
                      </a:r>
                      <a:endParaRPr lang="en-US">
                        <a:effectLst/>
                      </a:endParaRPr>
                    </a:p>
                    <a:p>
                      <a:pPr rtl="0" fontAlgn="base"/>
                      <a:endParaRPr lang="en-US">
                        <a:effectLst/>
                      </a:endParaRPr>
                    </a:p>
                  </a:txBody>
                  <a:tcPr/>
                </a:tc>
                <a:tc>
                  <a:txBody>
                    <a:bodyPr/>
                    <a:lstStyle/>
                    <a:p>
                      <a:pPr rtl="0" fontAlgn="base"/>
                      <a:r>
                        <a:rPr lang="en-US" sz="1200">
                          <a:effectLst/>
                        </a:rPr>
                        <a:t>3 weeks </a:t>
                      </a:r>
                      <a:endParaRPr lang="en-US">
                        <a:effectLst/>
                      </a:endParaRPr>
                    </a:p>
                  </a:txBody>
                  <a:tcPr/>
                </a:tc>
                <a:tc>
                  <a:txBody>
                    <a:bodyPr/>
                    <a:lstStyle/>
                    <a:p>
                      <a:pPr rtl="0" fontAlgn="base"/>
                      <a:r>
                        <a:rPr lang="en-US" sz="1200">
                          <a:effectLst/>
                        </a:rPr>
                        <a:t>1/16/22 </a:t>
                      </a:r>
                      <a:endParaRPr lang="en-US">
                        <a:effectLst/>
                      </a:endParaRPr>
                    </a:p>
                  </a:txBody>
                  <a:tcPr/>
                </a:tc>
                <a:tc>
                  <a:txBody>
                    <a:bodyPr/>
                    <a:lstStyle/>
                    <a:p>
                      <a:pPr rtl="0" fontAlgn="base"/>
                      <a:r>
                        <a:rPr lang="en-US" sz="1200">
                          <a:effectLst/>
                        </a:rPr>
                        <a:t>2/05/22 </a:t>
                      </a:r>
                      <a:endParaRPr lang="en-US">
                        <a:effectLst/>
                      </a:endParaRPr>
                    </a:p>
                  </a:txBody>
                  <a:tcPr/>
                </a:tc>
                <a:extLst>
                  <a:ext uri="{0D108BD9-81ED-4DB2-BD59-A6C34878D82A}">
                    <a16:rowId xmlns:a16="http://schemas.microsoft.com/office/drawing/2014/main" val="1019979249"/>
                  </a:ext>
                </a:extLst>
              </a:tr>
              <a:tr h="200025">
                <a:tc>
                  <a:txBody>
                    <a:bodyPr/>
                    <a:lstStyle/>
                    <a:p>
                      <a:pPr rtl="0" fontAlgn="base"/>
                      <a:r>
                        <a:rPr lang="en-US" sz="1200">
                          <a:effectLst/>
                        </a:rPr>
                        <a:t>Develop User access </a:t>
                      </a:r>
                      <a:endParaRPr lang="en-US">
                        <a:effectLst/>
                      </a:endParaRPr>
                    </a:p>
                  </a:txBody>
                  <a:tcPr/>
                </a:tc>
                <a:tc>
                  <a:txBody>
                    <a:bodyPr/>
                    <a:lstStyle/>
                    <a:p>
                      <a:pPr rtl="0" fontAlgn="base"/>
                      <a:r>
                        <a:rPr lang="en-US" sz="1200">
                          <a:effectLst/>
                        </a:rPr>
                        <a:t>Implement user access and sessions </a:t>
                      </a:r>
                      <a:endParaRPr lang="en-US">
                        <a:effectLst/>
                      </a:endParaRPr>
                    </a:p>
                  </a:txBody>
                  <a:tcPr/>
                </a:tc>
                <a:tc>
                  <a:txBody>
                    <a:bodyPr/>
                    <a:lstStyle/>
                    <a:p>
                      <a:pPr rtl="0" fontAlgn="base"/>
                      <a:r>
                        <a:rPr lang="en-US" sz="1200">
                          <a:effectLst/>
                        </a:rPr>
                        <a:t>3 weeks </a:t>
                      </a:r>
                      <a:endParaRPr lang="en-US">
                        <a:effectLst/>
                      </a:endParaRPr>
                    </a:p>
                  </a:txBody>
                  <a:tcPr/>
                </a:tc>
                <a:tc>
                  <a:txBody>
                    <a:bodyPr/>
                    <a:lstStyle/>
                    <a:p>
                      <a:pPr rtl="0" fontAlgn="base"/>
                      <a:r>
                        <a:rPr lang="en-US" sz="1200">
                          <a:effectLst/>
                        </a:rPr>
                        <a:t>1/16/22 </a:t>
                      </a:r>
                      <a:endParaRPr lang="en-US">
                        <a:effectLst/>
                      </a:endParaRPr>
                    </a:p>
                  </a:txBody>
                  <a:tcPr/>
                </a:tc>
                <a:tc>
                  <a:txBody>
                    <a:bodyPr/>
                    <a:lstStyle/>
                    <a:p>
                      <a:pPr rtl="0" fontAlgn="base"/>
                      <a:r>
                        <a:rPr lang="en-US" sz="1200">
                          <a:effectLst/>
                        </a:rPr>
                        <a:t>2/05/22 </a:t>
                      </a:r>
                      <a:endParaRPr lang="en-US">
                        <a:effectLst/>
                      </a:endParaRPr>
                    </a:p>
                  </a:txBody>
                  <a:tcPr/>
                </a:tc>
                <a:extLst>
                  <a:ext uri="{0D108BD9-81ED-4DB2-BD59-A6C34878D82A}">
                    <a16:rowId xmlns:a16="http://schemas.microsoft.com/office/drawing/2014/main" val="1868142285"/>
                  </a:ext>
                </a:extLst>
              </a:tr>
              <a:tr h="200025">
                <a:tc>
                  <a:txBody>
                    <a:bodyPr/>
                    <a:lstStyle/>
                    <a:p>
                      <a:pPr rtl="0" fontAlgn="base"/>
                      <a:r>
                        <a:rPr lang="en-US" sz="1200">
                          <a:effectLst/>
                        </a:rPr>
                        <a:t> Develop bought item functionality </a:t>
                      </a:r>
                      <a:endParaRPr lang="en-US">
                        <a:effectLst/>
                      </a:endParaRPr>
                    </a:p>
                    <a:p>
                      <a:pPr rtl="0" fontAlgn="base"/>
                      <a:endParaRPr lang="en-US">
                        <a:effectLst/>
                      </a:endParaRPr>
                    </a:p>
                  </a:txBody>
                  <a:tcPr/>
                </a:tc>
                <a:tc>
                  <a:txBody>
                    <a:bodyPr/>
                    <a:lstStyle/>
                    <a:p>
                      <a:pPr rtl="0" fontAlgn="base"/>
                      <a:r>
                        <a:rPr lang="en-US" sz="1200">
                          <a:effectLst/>
                        </a:rPr>
                        <a:t>Develop functionality to enable a user to label an item as bought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1/25/22 </a:t>
                      </a:r>
                      <a:endParaRPr lang="en-US">
                        <a:effectLst/>
                      </a:endParaRPr>
                    </a:p>
                  </a:txBody>
                  <a:tcPr/>
                </a:tc>
                <a:tc>
                  <a:txBody>
                    <a:bodyPr/>
                    <a:lstStyle/>
                    <a:p>
                      <a:pPr rtl="0" fontAlgn="base"/>
                      <a:r>
                        <a:rPr lang="en-US" sz="1200">
                          <a:effectLst/>
                        </a:rPr>
                        <a:t>2/2/22 </a:t>
                      </a:r>
                      <a:endParaRPr lang="en-US">
                        <a:effectLst/>
                      </a:endParaRPr>
                    </a:p>
                  </a:txBody>
                  <a:tcPr/>
                </a:tc>
                <a:extLst>
                  <a:ext uri="{0D108BD9-81ED-4DB2-BD59-A6C34878D82A}">
                    <a16:rowId xmlns:a16="http://schemas.microsoft.com/office/drawing/2014/main" val="47569978"/>
                  </a:ext>
                </a:extLst>
              </a:tr>
              <a:tr h="200025">
                <a:tc>
                  <a:txBody>
                    <a:bodyPr/>
                    <a:lstStyle/>
                    <a:p>
                      <a:pPr rtl="0" fontAlgn="base"/>
                      <a:r>
                        <a:rPr lang="en-US" sz="1200">
                          <a:effectLst/>
                        </a:rPr>
                        <a:t>Design and implement history page </a:t>
                      </a:r>
                      <a:endParaRPr lang="en-US">
                        <a:effectLst/>
                      </a:endParaRPr>
                    </a:p>
                  </a:txBody>
                  <a:tcPr/>
                </a:tc>
                <a:tc>
                  <a:txBody>
                    <a:bodyPr/>
                    <a:lstStyle/>
                    <a:p>
                      <a:pPr rtl="0" fontAlgn="base"/>
                      <a:r>
                        <a:rPr lang="en-US" sz="1200">
                          <a:effectLst/>
                        </a:rPr>
                        <a:t>Design page to house items previously in cart </a:t>
                      </a:r>
                      <a:endParaRPr lang="en-US">
                        <a:effectLst/>
                      </a:endParaRPr>
                    </a:p>
                  </a:txBody>
                  <a:tcPr/>
                </a:tc>
                <a:tc>
                  <a:txBody>
                    <a:bodyPr/>
                    <a:lstStyle/>
                    <a:p>
                      <a:pPr rtl="0" fontAlgn="base"/>
                      <a:r>
                        <a:rPr lang="en-US" sz="1200">
                          <a:effectLst/>
                        </a:rPr>
                        <a:t>1 week </a:t>
                      </a:r>
                      <a:endParaRPr lang="en-US">
                        <a:effectLst/>
                      </a:endParaRPr>
                    </a:p>
                  </a:txBody>
                  <a:tcPr/>
                </a:tc>
                <a:tc>
                  <a:txBody>
                    <a:bodyPr/>
                    <a:lstStyle/>
                    <a:p>
                      <a:pPr rtl="0" fontAlgn="base"/>
                      <a:r>
                        <a:rPr lang="en-US" sz="1200">
                          <a:effectLst/>
                        </a:rPr>
                        <a:t>1/25/22 </a:t>
                      </a:r>
                      <a:endParaRPr lang="en-US">
                        <a:effectLst/>
                      </a:endParaRPr>
                    </a:p>
                  </a:txBody>
                  <a:tcPr/>
                </a:tc>
                <a:tc>
                  <a:txBody>
                    <a:bodyPr/>
                    <a:lstStyle/>
                    <a:p>
                      <a:pPr rtl="0" fontAlgn="base"/>
                      <a:r>
                        <a:rPr lang="en-US" sz="1200">
                          <a:effectLst/>
                        </a:rPr>
                        <a:t>2/2/22 </a:t>
                      </a:r>
                      <a:endParaRPr lang="en-US">
                        <a:effectLst/>
                      </a:endParaRPr>
                    </a:p>
                  </a:txBody>
                  <a:tcPr/>
                </a:tc>
                <a:extLst>
                  <a:ext uri="{0D108BD9-81ED-4DB2-BD59-A6C34878D82A}">
                    <a16:rowId xmlns:a16="http://schemas.microsoft.com/office/drawing/2014/main" val="2514300936"/>
                  </a:ext>
                </a:extLst>
              </a:tr>
            </a:tbl>
          </a:graphicData>
        </a:graphic>
      </p:graphicFrame>
    </p:spTree>
    <p:extLst>
      <p:ext uri="{BB962C8B-B14F-4D97-AF65-F5344CB8AC3E}">
        <p14:creationId xmlns:p14="http://schemas.microsoft.com/office/powerpoint/2010/main" val="163187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2974-4037-4E8E-ABE5-712597F9E713}"/>
              </a:ext>
            </a:extLst>
          </p:cNvPr>
          <p:cNvSpPr>
            <a:spLocks noGrp="1"/>
          </p:cNvSpPr>
          <p:nvPr>
            <p:ph type="title"/>
          </p:nvPr>
        </p:nvSpPr>
        <p:spPr/>
        <p:txBody>
          <a:bodyPr/>
          <a:lstStyle/>
          <a:p>
            <a:r>
              <a:rPr lang="en-US"/>
              <a:t>Milestones (cont.)</a:t>
            </a:r>
          </a:p>
        </p:txBody>
      </p:sp>
      <p:graphicFrame>
        <p:nvGraphicFramePr>
          <p:cNvPr id="5" name="Content Placeholder 4">
            <a:extLst>
              <a:ext uri="{FF2B5EF4-FFF2-40B4-BE49-F238E27FC236}">
                <a16:creationId xmlns:a16="http://schemas.microsoft.com/office/drawing/2014/main" id="{45994F24-7EF3-4627-956F-C05BC5B62723}"/>
              </a:ext>
            </a:extLst>
          </p:cNvPr>
          <p:cNvGraphicFramePr>
            <a:graphicFrameLocks noGrp="1"/>
          </p:cNvGraphicFramePr>
          <p:nvPr>
            <p:ph idx="1"/>
            <p:extLst>
              <p:ext uri="{D42A27DB-BD31-4B8C-83A1-F6EECF244321}">
                <p14:modId xmlns:p14="http://schemas.microsoft.com/office/powerpoint/2010/main" val="1243682163"/>
              </p:ext>
            </p:extLst>
          </p:nvPr>
        </p:nvGraphicFramePr>
        <p:xfrm>
          <a:off x="1295400" y="2557463"/>
          <a:ext cx="9601197" cy="1371600"/>
        </p:xfrm>
        <a:graphic>
          <a:graphicData uri="http://schemas.openxmlformats.org/drawingml/2006/table">
            <a:tbl>
              <a:tblPr firstRow="1" bandRow="1">
                <a:tableStyleId>{5C22544A-7EE6-4342-B048-85BDC9FD1C3A}</a:tableStyleId>
              </a:tblPr>
              <a:tblGrid>
                <a:gridCol w="3081098">
                  <a:extLst>
                    <a:ext uri="{9D8B030D-6E8A-4147-A177-3AD203B41FA5}">
                      <a16:colId xmlns:a16="http://schemas.microsoft.com/office/drawing/2014/main" val="869209765"/>
                    </a:ext>
                  </a:extLst>
                </a:gridCol>
                <a:gridCol w="1867332">
                  <a:extLst>
                    <a:ext uri="{9D8B030D-6E8A-4147-A177-3AD203B41FA5}">
                      <a16:colId xmlns:a16="http://schemas.microsoft.com/office/drawing/2014/main" val="2101647398"/>
                    </a:ext>
                  </a:extLst>
                </a:gridCol>
                <a:gridCol w="1213765">
                  <a:extLst>
                    <a:ext uri="{9D8B030D-6E8A-4147-A177-3AD203B41FA5}">
                      <a16:colId xmlns:a16="http://schemas.microsoft.com/office/drawing/2014/main" val="2690723182"/>
                    </a:ext>
                  </a:extLst>
                </a:gridCol>
                <a:gridCol w="1618354">
                  <a:extLst>
                    <a:ext uri="{9D8B030D-6E8A-4147-A177-3AD203B41FA5}">
                      <a16:colId xmlns:a16="http://schemas.microsoft.com/office/drawing/2014/main" val="3483453849"/>
                    </a:ext>
                  </a:extLst>
                </a:gridCol>
                <a:gridCol w="1820648">
                  <a:extLst>
                    <a:ext uri="{9D8B030D-6E8A-4147-A177-3AD203B41FA5}">
                      <a16:colId xmlns:a16="http://schemas.microsoft.com/office/drawing/2014/main" val="1052474003"/>
                    </a:ext>
                  </a:extLst>
                </a:gridCol>
              </a:tblGrid>
              <a:tr h="200025">
                <a:tc>
                  <a:txBody>
                    <a:bodyPr/>
                    <a:lstStyle/>
                    <a:p>
                      <a:pPr algn="l" rtl="0" fontAlgn="base"/>
                      <a:r>
                        <a:rPr lang="en-US" sz="1200">
                          <a:effectLst/>
                        </a:rPr>
                        <a:t>Task  </a:t>
                      </a:r>
                      <a:endParaRPr lang="en-US" b="0" i="0">
                        <a:effectLst/>
                      </a:endParaRPr>
                    </a:p>
                  </a:txBody>
                  <a:tcPr/>
                </a:tc>
                <a:tc>
                  <a:txBody>
                    <a:bodyPr/>
                    <a:lstStyle/>
                    <a:p>
                      <a:pPr algn="l" rtl="0" fontAlgn="base"/>
                      <a:r>
                        <a:rPr lang="en-US" sz="1200">
                          <a:effectLst/>
                        </a:rPr>
                        <a:t>Task Name  </a:t>
                      </a:r>
                      <a:endParaRPr lang="en-US" b="0" i="0">
                        <a:effectLst/>
                      </a:endParaRPr>
                    </a:p>
                  </a:txBody>
                  <a:tcPr/>
                </a:tc>
                <a:tc>
                  <a:txBody>
                    <a:bodyPr/>
                    <a:lstStyle/>
                    <a:p>
                      <a:pPr algn="l" rtl="0" fontAlgn="base"/>
                      <a:r>
                        <a:rPr lang="en-US" sz="1200">
                          <a:effectLst/>
                        </a:rPr>
                        <a:t>Duration  </a:t>
                      </a:r>
                      <a:endParaRPr lang="en-US" b="0" i="0">
                        <a:effectLst/>
                      </a:endParaRPr>
                    </a:p>
                  </a:txBody>
                  <a:tcPr/>
                </a:tc>
                <a:tc>
                  <a:txBody>
                    <a:bodyPr/>
                    <a:lstStyle/>
                    <a:p>
                      <a:pPr algn="l" rtl="0" fontAlgn="base"/>
                      <a:r>
                        <a:rPr lang="en-US" sz="1200">
                          <a:effectLst/>
                        </a:rPr>
                        <a:t>Start Date  </a:t>
                      </a:r>
                      <a:endParaRPr lang="en-US" b="0" i="0">
                        <a:effectLst/>
                      </a:endParaRPr>
                    </a:p>
                  </a:txBody>
                  <a:tcPr/>
                </a:tc>
                <a:tc>
                  <a:txBody>
                    <a:bodyPr/>
                    <a:lstStyle/>
                    <a:p>
                      <a:pPr algn="l" rtl="0" fontAlgn="base"/>
                      <a:r>
                        <a:rPr lang="en-US" sz="1200">
                          <a:effectLst/>
                        </a:rPr>
                        <a:t>End Date  </a:t>
                      </a:r>
                      <a:endParaRPr lang="en-US" b="0" i="0">
                        <a:effectLst/>
                      </a:endParaRPr>
                    </a:p>
                  </a:txBody>
                  <a:tcPr/>
                </a:tc>
                <a:extLst>
                  <a:ext uri="{0D108BD9-81ED-4DB2-BD59-A6C34878D82A}">
                    <a16:rowId xmlns:a16="http://schemas.microsoft.com/office/drawing/2014/main" val="1202526313"/>
                  </a:ext>
                </a:extLst>
              </a:tr>
              <a:tr h="200025">
                <a:tc>
                  <a:txBody>
                    <a:bodyPr/>
                    <a:lstStyle/>
                    <a:p>
                      <a:pPr algn="l" rtl="0" fontAlgn="base"/>
                      <a:r>
                        <a:rPr lang="en-US" sz="1200">
                          <a:effectLst/>
                        </a:rPr>
                        <a:t>Testing application for IT Expo  </a:t>
                      </a:r>
                      <a:endParaRPr lang="en-US" b="0" i="0">
                        <a:effectLst/>
                      </a:endParaRPr>
                    </a:p>
                  </a:txBody>
                  <a:tcPr/>
                </a:tc>
                <a:tc>
                  <a:txBody>
                    <a:bodyPr/>
                    <a:lstStyle/>
                    <a:p>
                      <a:pPr algn="l" rtl="0" fontAlgn="base"/>
                      <a:r>
                        <a:rPr lang="en-US" sz="1200">
                          <a:effectLst/>
                        </a:rPr>
                        <a:t>Testing/review  </a:t>
                      </a:r>
                      <a:endParaRPr lang="en-US" b="0" i="0">
                        <a:effectLst/>
                      </a:endParaRPr>
                    </a:p>
                  </a:txBody>
                  <a:tcPr/>
                </a:tc>
                <a:tc>
                  <a:txBody>
                    <a:bodyPr/>
                    <a:lstStyle/>
                    <a:p>
                      <a:pPr algn="l" rtl="0" fontAlgn="base"/>
                      <a:r>
                        <a:rPr lang="en-US" sz="1200">
                          <a:effectLst/>
                        </a:rPr>
                        <a:t>2 weeks </a:t>
                      </a:r>
                      <a:endParaRPr lang="en-US" b="0" i="0">
                        <a:effectLst/>
                      </a:endParaRPr>
                    </a:p>
                  </a:txBody>
                  <a:tcPr/>
                </a:tc>
                <a:tc>
                  <a:txBody>
                    <a:bodyPr/>
                    <a:lstStyle/>
                    <a:p>
                      <a:pPr algn="l" rtl="0" fontAlgn="base"/>
                      <a:r>
                        <a:rPr lang="en-US" sz="1200">
                          <a:effectLst/>
                        </a:rPr>
                        <a:t>3/4/22 </a:t>
                      </a:r>
                      <a:endParaRPr lang="en-US" b="0" i="0">
                        <a:effectLst/>
                      </a:endParaRPr>
                    </a:p>
                  </a:txBody>
                  <a:tcPr/>
                </a:tc>
                <a:tc>
                  <a:txBody>
                    <a:bodyPr/>
                    <a:lstStyle/>
                    <a:p>
                      <a:pPr algn="l" rtl="0" fontAlgn="base"/>
                      <a:r>
                        <a:rPr lang="en-US" sz="1200">
                          <a:effectLst/>
                        </a:rPr>
                        <a:t>3/18/22 </a:t>
                      </a:r>
                      <a:endParaRPr lang="en-US" b="0" i="0">
                        <a:effectLst/>
                      </a:endParaRPr>
                    </a:p>
                  </a:txBody>
                  <a:tcPr/>
                </a:tc>
                <a:extLst>
                  <a:ext uri="{0D108BD9-81ED-4DB2-BD59-A6C34878D82A}">
                    <a16:rowId xmlns:a16="http://schemas.microsoft.com/office/drawing/2014/main" val="3195736327"/>
                  </a:ext>
                </a:extLst>
              </a:tr>
              <a:tr h="200025">
                <a:tc>
                  <a:txBody>
                    <a:bodyPr/>
                    <a:lstStyle/>
                    <a:p>
                      <a:pPr algn="l" rtl="0" fontAlgn="base"/>
                      <a:r>
                        <a:rPr lang="en-US" sz="1200">
                          <a:effectLst/>
                        </a:rPr>
                        <a:t>Finalize project </a:t>
                      </a:r>
                      <a:endParaRPr lang="en-US" b="0" i="0">
                        <a:effectLst/>
                      </a:endParaRPr>
                    </a:p>
                  </a:txBody>
                  <a:tcPr/>
                </a:tc>
                <a:tc>
                  <a:txBody>
                    <a:bodyPr/>
                    <a:lstStyle/>
                    <a:p>
                      <a:pPr algn="l" rtl="0" fontAlgn="base"/>
                      <a:r>
                        <a:rPr lang="en-US" sz="1200">
                          <a:effectLst/>
                        </a:rPr>
                        <a:t>Finalize all features </a:t>
                      </a:r>
                      <a:endParaRPr lang="en-US" b="0" i="0">
                        <a:effectLst/>
                      </a:endParaRPr>
                    </a:p>
                  </a:txBody>
                  <a:tcPr/>
                </a:tc>
                <a:tc>
                  <a:txBody>
                    <a:bodyPr/>
                    <a:lstStyle/>
                    <a:p>
                      <a:pPr algn="l" rtl="0" fontAlgn="base"/>
                      <a:r>
                        <a:rPr lang="en-US" sz="1200">
                          <a:effectLst/>
                        </a:rPr>
                        <a:t>2 weeks </a:t>
                      </a:r>
                      <a:endParaRPr lang="en-US" b="0" i="0">
                        <a:effectLst/>
                      </a:endParaRPr>
                    </a:p>
                  </a:txBody>
                  <a:tcPr/>
                </a:tc>
                <a:tc>
                  <a:txBody>
                    <a:bodyPr/>
                    <a:lstStyle/>
                    <a:p>
                      <a:pPr algn="l" rtl="0" fontAlgn="base"/>
                      <a:r>
                        <a:rPr lang="en-US" sz="1200">
                          <a:effectLst/>
                        </a:rPr>
                        <a:t>3/19/22 </a:t>
                      </a:r>
                      <a:endParaRPr lang="en-US" b="0" i="0">
                        <a:effectLst/>
                      </a:endParaRPr>
                    </a:p>
                  </a:txBody>
                  <a:tcPr/>
                </a:tc>
                <a:tc>
                  <a:txBody>
                    <a:bodyPr/>
                    <a:lstStyle/>
                    <a:p>
                      <a:pPr algn="l" rtl="0" fontAlgn="base"/>
                      <a:r>
                        <a:rPr lang="en-US" sz="1200">
                          <a:effectLst/>
                        </a:rPr>
                        <a:t>4/3/22 </a:t>
                      </a:r>
                      <a:endParaRPr lang="en-US" b="0" i="0">
                        <a:effectLst/>
                      </a:endParaRPr>
                    </a:p>
                  </a:txBody>
                  <a:tcPr/>
                </a:tc>
                <a:extLst>
                  <a:ext uri="{0D108BD9-81ED-4DB2-BD59-A6C34878D82A}">
                    <a16:rowId xmlns:a16="http://schemas.microsoft.com/office/drawing/2014/main" val="3502956874"/>
                  </a:ext>
                </a:extLst>
              </a:tr>
              <a:tr h="200025">
                <a:tc>
                  <a:txBody>
                    <a:bodyPr/>
                    <a:lstStyle/>
                    <a:p>
                      <a:pPr algn="l" rtl="0" fontAlgn="base"/>
                      <a:r>
                        <a:rPr lang="en-US" sz="1200">
                          <a:effectLst/>
                        </a:rPr>
                        <a:t>Proofread paper  </a:t>
                      </a:r>
                      <a:endParaRPr lang="en-US" b="0" i="0">
                        <a:effectLst/>
                      </a:endParaRPr>
                    </a:p>
                  </a:txBody>
                  <a:tcPr/>
                </a:tc>
                <a:tc>
                  <a:txBody>
                    <a:bodyPr/>
                    <a:lstStyle/>
                    <a:p>
                      <a:pPr algn="l" rtl="0" fontAlgn="base"/>
                      <a:r>
                        <a:rPr lang="en-US" sz="1200">
                          <a:effectLst/>
                        </a:rPr>
                        <a:t>Paper maintenance  </a:t>
                      </a:r>
                      <a:endParaRPr lang="en-US" b="0" i="0">
                        <a:effectLst/>
                      </a:endParaRPr>
                    </a:p>
                  </a:txBody>
                  <a:tcPr/>
                </a:tc>
                <a:tc>
                  <a:txBody>
                    <a:bodyPr/>
                    <a:lstStyle/>
                    <a:p>
                      <a:pPr algn="l" rtl="0" fontAlgn="base"/>
                      <a:r>
                        <a:rPr lang="en-US" sz="1200">
                          <a:effectLst/>
                        </a:rPr>
                        <a:t>1.5 weeks </a:t>
                      </a:r>
                      <a:endParaRPr lang="en-US" b="0" i="0">
                        <a:effectLst/>
                      </a:endParaRPr>
                    </a:p>
                  </a:txBody>
                  <a:tcPr/>
                </a:tc>
                <a:tc>
                  <a:txBody>
                    <a:bodyPr/>
                    <a:lstStyle/>
                    <a:p>
                      <a:pPr algn="l" rtl="0" fontAlgn="base"/>
                      <a:r>
                        <a:rPr lang="en-US" sz="1200">
                          <a:effectLst/>
                        </a:rPr>
                        <a:t>4/4/22 </a:t>
                      </a:r>
                      <a:endParaRPr lang="en-US" b="0" i="0">
                        <a:effectLst/>
                      </a:endParaRPr>
                    </a:p>
                  </a:txBody>
                  <a:tcPr/>
                </a:tc>
                <a:tc>
                  <a:txBody>
                    <a:bodyPr/>
                    <a:lstStyle/>
                    <a:p>
                      <a:pPr algn="l" rtl="0" fontAlgn="base"/>
                      <a:r>
                        <a:rPr lang="en-US" sz="1200">
                          <a:effectLst/>
                        </a:rPr>
                        <a:t>4/11/22 </a:t>
                      </a:r>
                      <a:endParaRPr lang="en-US" b="0" i="0">
                        <a:effectLst/>
                      </a:endParaRPr>
                    </a:p>
                  </a:txBody>
                  <a:tcPr/>
                </a:tc>
                <a:extLst>
                  <a:ext uri="{0D108BD9-81ED-4DB2-BD59-A6C34878D82A}">
                    <a16:rowId xmlns:a16="http://schemas.microsoft.com/office/drawing/2014/main" val="589903900"/>
                  </a:ext>
                </a:extLst>
              </a:tr>
              <a:tr h="200025">
                <a:tc>
                  <a:txBody>
                    <a:bodyPr/>
                    <a:lstStyle/>
                    <a:p>
                      <a:pPr algn="l" rtl="0" fontAlgn="base"/>
                      <a:r>
                        <a:rPr lang="en-US" sz="1200">
                          <a:effectLst/>
                        </a:rPr>
                        <a:t>Prepare for IT expo  </a:t>
                      </a:r>
                      <a:endParaRPr lang="en-US" b="0" i="0">
                        <a:effectLst/>
                      </a:endParaRPr>
                    </a:p>
                  </a:txBody>
                  <a:tcPr/>
                </a:tc>
                <a:tc>
                  <a:txBody>
                    <a:bodyPr/>
                    <a:lstStyle/>
                    <a:p>
                      <a:pPr algn="l" rtl="0" fontAlgn="base"/>
                      <a:r>
                        <a:rPr lang="en-US" sz="1200">
                          <a:effectLst/>
                        </a:rPr>
                        <a:t>Expo prep  </a:t>
                      </a:r>
                      <a:endParaRPr lang="en-US" b="0" i="0">
                        <a:effectLst/>
                      </a:endParaRPr>
                    </a:p>
                  </a:txBody>
                  <a:tcPr/>
                </a:tc>
                <a:tc>
                  <a:txBody>
                    <a:bodyPr/>
                    <a:lstStyle/>
                    <a:p>
                      <a:pPr algn="l" rtl="0" fontAlgn="base"/>
                      <a:r>
                        <a:rPr lang="en-US" sz="1200">
                          <a:effectLst/>
                        </a:rPr>
                        <a:t>3 days </a:t>
                      </a:r>
                      <a:endParaRPr lang="en-US" b="0" i="0">
                        <a:effectLst/>
                      </a:endParaRPr>
                    </a:p>
                  </a:txBody>
                  <a:tcPr/>
                </a:tc>
                <a:tc>
                  <a:txBody>
                    <a:bodyPr/>
                    <a:lstStyle/>
                    <a:p>
                      <a:pPr algn="l" rtl="0" fontAlgn="base"/>
                      <a:r>
                        <a:rPr lang="en-US" sz="1200">
                          <a:effectLst/>
                        </a:rPr>
                        <a:t>4/9/22 </a:t>
                      </a:r>
                      <a:endParaRPr lang="en-US" b="0" i="0">
                        <a:effectLst/>
                      </a:endParaRPr>
                    </a:p>
                  </a:txBody>
                  <a:tcPr/>
                </a:tc>
                <a:tc>
                  <a:txBody>
                    <a:bodyPr/>
                    <a:lstStyle/>
                    <a:p>
                      <a:pPr algn="l" rtl="0" fontAlgn="base"/>
                      <a:r>
                        <a:rPr lang="en-US" sz="1200">
                          <a:effectLst/>
                        </a:rPr>
                        <a:t>4/12/22 </a:t>
                      </a:r>
                      <a:endParaRPr lang="en-US" b="0" i="0">
                        <a:effectLst/>
                      </a:endParaRPr>
                    </a:p>
                  </a:txBody>
                  <a:tcPr/>
                </a:tc>
                <a:extLst>
                  <a:ext uri="{0D108BD9-81ED-4DB2-BD59-A6C34878D82A}">
                    <a16:rowId xmlns:a16="http://schemas.microsoft.com/office/drawing/2014/main" val="386574569"/>
                  </a:ext>
                </a:extLst>
              </a:tr>
            </a:tbl>
          </a:graphicData>
        </a:graphic>
      </p:graphicFrame>
    </p:spTree>
    <p:extLst>
      <p:ext uri="{BB962C8B-B14F-4D97-AF65-F5344CB8AC3E}">
        <p14:creationId xmlns:p14="http://schemas.microsoft.com/office/powerpoint/2010/main" val="259532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670-4BCD-E5D1-6419-A002B4437054}"/>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414541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42ED-87A3-442D-9AB2-803D55B588BD}"/>
              </a:ext>
            </a:extLst>
          </p:cNvPr>
          <p:cNvSpPr>
            <a:spLocks noGrp="1"/>
          </p:cNvSpPr>
          <p:nvPr>
            <p:ph type="title"/>
          </p:nvPr>
        </p:nvSpPr>
        <p:spPr>
          <a:xfrm>
            <a:off x="1295402" y="982132"/>
            <a:ext cx="9601196" cy="738936"/>
          </a:xfrm>
        </p:spPr>
        <p:txBody>
          <a:bodyPr>
            <a:normAutofit fontScale="90000"/>
          </a:bodyPr>
          <a:lstStyle/>
          <a:p>
            <a:r>
              <a:rPr lang="en-US"/>
              <a:t>Results</a:t>
            </a:r>
          </a:p>
        </p:txBody>
      </p:sp>
      <p:sp>
        <p:nvSpPr>
          <p:cNvPr id="3" name="Content Placeholder 2">
            <a:extLst>
              <a:ext uri="{FF2B5EF4-FFF2-40B4-BE49-F238E27FC236}">
                <a16:creationId xmlns:a16="http://schemas.microsoft.com/office/drawing/2014/main" id="{07FF11E6-512E-4C1F-9B56-A58FCD00B623}"/>
              </a:ext>
            </a:extLst>
          </p:cNvPr>
          <p:cNvSpPr>
            <a:spLocks noGrp="1"/>
          </p:cNvSpPr>
          <p:nvPr>
            <p:ph idx="1"/>
          </p:nvPr>
        </p:nvSpPr>
        <p:spPr>
          <a:xfrm>
            <a:off x="1295401" y="2412416"/>
            <a:ext cx="9601196" cy="3463452"/>
          </a:xfrm>
        </p:spPr>
        <p:txBody>
          <a:bodyPr>
            <a:normAutofit fontScale="85000" lnSpcReduction="20000"/>
          </a:bodyPr>
          <a:lstStyle/>
          <a:p>
            <a:pPr>
              <a:buSzPct val="114999"/>
            </a:pPr>
            <a:r>
              <a:rPr lang="en-US"/>
              <a:t>Completed project scope, technical architecture diagram, user personas, use cases, use case diagrams, testing plan and unit test, and user stories, </a:t>
            </a:r>
          </a:p>
          <a:p>
            <a:pPr>
              <a:buSzPct val="114999"/>
            </a:pPr>
            <a:r>
              <a:rPr lang="en-US"/>
              <a:t>Demonstrated prototype to Advisor. Worked with SQL ID auto increment to use in the database.</a:t>
            </a:r>
          </a:p>
          <a:p>
            <a:pPr>
              <a:buSzPct val="114999"/>
            </a:pPr>
            <a:r>
              <a:rPr lang="en-US"/>
              <a:t>Completed testing review, budget, and UI.</a:t>
            </a:r>
          </a:p>
          <a:p>
            <a:pPr>
              <a:buSzPct val="114999"/>
            </a:pPr>
            <a:r>
              <a:rPr lang="en-US"/>
              <a:t>Created Azure database that can scale and is accessible by each team member.</a:t>
            </a:r>
          </a:p>
          <a:p>
            <a:pPr>
              <a:buSzPct val="114999"/>
            </a:pPr>
            <a:r>
              <a:rPr lang="en-US"/>
              <a:t>Working on implementing functionality such as information security, user access, user ability to implement a history page.</a:t>
            </a:r>
          </a:p>
          <a:p>
            <a:pPr>
              <a:buSzPct val="114999"/>
            </a:pPr>
            <a:r>
              <a:rPr lang="en-US"/>
              <a:t>Will complete the deployment, signup page, log in functionalities, database connectivity, and backend and front-end functionalities.</a:t>
            </a:r>
          </a:p>
          <a:p>
            <a:pPr marL="0" indent="0">
              <a:buSzPct val="114999"/>
              <a:buNone/>
            </a:pPr>
            <a:endParaRPr lang="en-US"/>
          </a:p>
          <a:p>
            <a:pPr>
              <a:buSzPct val="114999"/>
            </a:pPr>
            <a:endParaRPr lang="en-US"/>
          </a:p>
        </p:txBody>
      </p:sp>
    </p:spTree>
    <p:extLst>
      <p:ext uri="{BB962C8B-B14F-4D97-AF65-F5344CB8AC3E}">
        <p14:creationId xmlns:p14="http://schemas.microsoft.com/office/powerpoint/2010/main" val="333270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DB5-40FF-4F12-9405-57A3B199C7D4}"/>
              </a:ext>
            </a:extLst>
          </p:cNvPr>
          <p:cNvSpPr>
            <a:spLocks noGrp="1"/>
          </p:cNvSpPr>
          <p:nvPr>
            <p:ph type="title"/>
          </p:nvPr>
        </p:nvSpPr>
        <p:spPr>
          <a:xfrm>
            <a:off x="1295402" y="982132"/>
            <a:ext cx="9601196" cy="743151"/>
          </a:xfrm>
        </p:spPr>
        <p:txBody>
          <a:bodyPr>
            <a:normAutofit fontScale="90000"/>
          </a:bodyPr>
          <a:lstStyle/>
          <a:p>
            <a:r>
              <a:rPr lang="en-US"/>
              <a:t>Challenges</a:t>
            </a:r>
            <a:br>
              <a:rPr lang="en-US"/>
            </a:br>
            <a:endParaRPr lang="en-US"/>
          </a:p>
        </p:txBody>
      </p:sp>
      <p:sp>
        <p:nvSpPr>
          <p:cNvPr id="11" name="Content Placeholder 10">
            <a:extLst>
              <a:ext uri="{FF2B5EF4-FFF2-40B4-BE49-F238E27FC236}">
                <a16:creationId xmlns:a16="http://schemas.microsoft.com/office/drawing/2014/main" id="{711D7033-D334-421D-87C3-2EFEED405247}"/>
              </a:ext>
            </a:extLst>
          </p:cNvPr>
          <p:cNvSpPr>
            <a:spLocks noGrp="1"/>
          </p:cNvSpPr>
          <p:nvPr>
            <p:ph idx="1"/>
          </p:nvPr>
        </p:nvSpPr>
        <p:spPr/>
        <p:txBody>
          <a:bodyPr/>
          <a:lstStyle/>
          <a:p>
            <a:endParaRPr lang="en-US"/>
          </a:p>
          <a:p>
            <a:pPr>
              <a:buSzPct val="114999"/>
            </a:pPr>
            <a:endParaRPr lang="en-US"/>
          </a:p>
        </p:txBody>
      </p:sp>
      <p:sp>
        <p:nvSpPr>
          <p:cNvPr id="3" name="TextBox 2">
            <a:extLst>
              <a:ext uri="{FF2B5EF4-FFF2-40B4-BE49-F238E27FC236}">
                <a16:creationId xmlns:a16="http://schemas.microsoft.com/office/drawing/2014/main" id="{E77349A3-FC72-4AA9-82FE-A9EF564CA7D7}"/>
              </a:ext>
            </a:extLst>
          </p:cNvPr>
          <p:cNvSpPr txBox="1"/>
          <p:nvPr/>
        </p:nvSpPr>
        <p:spPr>
          <a:xfrm>
            <a:off x="1517650" y="2613025"/>
            <a:ext cx="926782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We had problems getting data from the database. Alex found out that the </a:t>
            </a:r>
            <a:r>
              <a:rPr lang="en-US" sz="1600" err="1"/>
              <a:t>pyodbc</a:t>
            </a:r>
            <a:r>
              <a:rPr lang="en-US" sz="1600"/>
              <a:t> module was not supported in some of the newer versions of Python. 3.9.6 and 3.9.7 seemed to work</a:t>
            </a:r>
          </a:p>
          <a:p>
            <a:pPr marL="285750" indent="-285750">
              <a:buFont typeface="Arial"/>
              <a:buChar char="•"/>
            </a:pPr>
            <a:r>
              <a:rPr lang="en-US" sz="1600"/>
              <a:t>We had a problem with incrementing item ids through SQL server. Chris originally had a workaround through the backend, but later implemented an Identity column through the server</a:t>
            </a:r>
          </a:p>
          <a:p>
            <a:pPr marL="285750" indent="-285750">
              <a:buFont typeface="Arial,Sans-Serif"/>
              <a:buChar char="•"/>
            </a:pPr>
            <a:r>
              <a:rPr lang="en-US" sz="1600">
                <a:ea typeface="+mn-lt"/>
                <a:cs typeface="+mn-lt"/>
              </a:rPr>
              <a:t>We had issues getting all the data from the data object for a user's list. Chris found a way to map each item into a unique index then display that information back to the user.</a:t>
            </a:r>
          </a:p>
          <a:p>
            <a:pPr marL="285750" indent="-285750">
              <a:buFont typeface="Arial,Sans-Serif"/>
              <a:buChar char="•"/>
            </a:pPr>
            <a:r>
              <a:rPr lang="en-US" sz="1600">
                <a:ea typeface="+mn-lt"/>
                <a:cs typeface="+mn-lt"/>
              </a:rPr>
              <a:t>We had an issue with navigation and separating our code without it being all tightly coupled. Alex found a way to separate the code and use a React router for navigation so that the URL would be unique to the page displayed.</a:t>
            </a:r>
          </a:p>
          <a:p>
            <a:pPr marL="285750" indent="-285750">
              <a:buFont typeface="Arial,Sans-Serif"/>
              <a:buChar char="•"/>
            </a:pPr>
            <a:r>
              <a:rPr lang="en-US" sz="1600">
                <a:ea typeface="+mn-lt"/>
                <a:cs typeface="+mn-lt"/>
              </a:rPr>
              <a:t>We had an issue getting images without the user having to manually upload the image themself. Chris was able to find a way to pull images straight from Google Images based on the search result and return that to our application which the user could select which image they wanted to add.</a:t>
            </a:r>
          </a:p>
        </p:txBody>
      </p:sp>
    </p:spTree>
    <p:extLst>
      <p:ext uri="{BB962C8B-B14F-4D97-AF65-F5344CB8AC3E}">
        <p14:creationId xmlns:p14="http://schemas.microsoft.com/office/powerpoint/2010/main" val="414045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8DDD-EFBD-7F52-9C6B-0136F040251E}"/>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id="{14CDF9E5-F87E-AFBB-21A4-61D5C6F301F0}"/>
              </a:ext>
            </a:extLst>
          </p:cNvPr>
          <p:cNvSpPr>
            <a:spLocks noGrp="1"/>
          </p:cNvSpPr>
          <p:nvPr>
            <p:ph idx="1"/>
          </p:nvPr>
        </p:nvSpPr>
        <p:spPr/>
        <p:txBody>
          <a:bodyPr/>
          <a:lstStyle/>
          <a:p>
            <a:r>
              <a:rPr lang="en-US"/>
              <a:t>Areas to improve on in future projects:</a:t>
            </a:r>
          </a:p>
          <a:p>
            <a:pPr lvl="1">
              <a:buSzPct val="114999"/>
            </a:pPr>
            <a:r>
              <a:rPr lang="en-US"/>
              <a:t>We could have had better code review and use of Pull requests but due to limitations we were unable to utilize this as much as we would have liked too.</a:t>
            </a:r>
          </a:p>
          <a:p>
            <a:pPr lvl="1">
              <a:buSzPct val="114999"/>
            </a:pPr>
            <a:r>
              <a:rPr lang="en-US"/>
              <a:t>Write unit tests earlier.</a:t>
            </a:r>
          </a:p>
          <a:p>
            <a:pPr lvl="1">
              <a:buSzPct val="114999"/>
            </a:pPr>
            <a:r>
              <a:rPr lang="en-US"/>
              <a:t>Stricter deadlines.</a:t>
            </a:r>
          </a:p>
        </p:txBody>
      </p:sp>
    </p:spTree>
    <p:extLst>
      <p:ext uri="{BB962C8B-B14F-4D97-AF65-F5344CB8AC3E}">
        <p14:creationId xmlns:p14="http://schemas.microsoft.com/office/powerpoint/2010/main" val="246954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1788-0B87-45A2-A46C-C74F2B5A5B28}"/>
              </a:ext>
            </a:extLst>
          </p:cNvPr>
          <p:cNvSpPr>
            <a:spLocks noGrp="1"/>
          </p:cNvSpPr>
          <p:nvPr>
            <p:ph type="title"/>
          </p:nvPr>
        </p:nvSpPr>
        <p:spPr/>
        <p:txBody>
          <a:bodyPr/>
          <a:lstStyle/>
          <a:p>
            <a:r>
              <a:rPr lang="en-US"/>
              <a:t>Project Abstract</a:t>
            </a:r>
          </a:p>
        </p:txBody>
      </p:sp>
      <p:sp>
        <p:nvSpPr>
          <p:cNvPr id="3" name="Content Placeholder 2">
            <a:extLst>
              <a:ext uri="{FF2B5EF4-FFF2-40B4-BE49-F238E27FC236}">
                <a16:creationId xmlns:a16="http://schemas.microsoft.com/office/drawing/2014/main" id="{E53D9A01-CE63-4F9E-BC0F-BC6A551932D2}"/>
              </a:ext>
            </a:extLst>
          </p:cNvPr>
          <p:cNvSpPr>
            <a:spLocks noGrp="1"/>
          </p:cNvSpPr>
          <p:nvPr>
            <p:ph idx="1"/>
          </p:nvPr>
        </p:nvSpPr>
        <p:spPr/>
        <p:txBody>
          <a:bodyPr>
            <a:normAutofit fontScale="92500" lnSpcReduction="20000"/>
          </a:bodyPr>
          <a:lstStyle/>
          <a:p>
            <a:pPr marL="0" indent="0">
              <a:buNone/>
            </a:pPr>
            <a:r>
              <a:rPr lang="en-US">
                <a:ea typeface="+mn-lt"/>
                <a:cs typeface="+mn-lt"/>
              </a:rPr>
              <a:t>In 2020, over two billion people purchased goods or services online, and during the same year, e-retail sales surpassed 4.2 trillion U.S. dollars worldwide. Also, in the year of the pandemic, global retail e-commerce sales grew by more than 25 percent (E-commerce worldwide, 2022). Because of technical improvements and the ability to have most items delivered to their homes or ready for pickup promptly after purchase, millions of people use online shopping services. The issue with having so many online markets is that the end-user lacked the ability to organize their online purchased items. The Kartz application helped end-users by providing a location where they can keep track of their items organized in one place. The user can add, modify, and delete items in the items list using the application. Kartz has had an impact on the online shopping business by streamlining and organizing the process of online shopping. </a:t>
            </a:r>
          </a:p>
        </p:txBody>
      </p:sp>
    </p:spTree>
    <p:extLst>
      <p:ext uri="{BB962C8B-B14F-4D97-AF65-F5344CB8AC3E}">
        <p14:creationId xmlns:p14="http://schemas.microsoft.com/office/powerpoint/2010/main" val="369859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1788-0B87-45A2-A46C-C74F2B5A5B28}"/>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E53D9A01-CE63-4F9E-BC0F-BC6A551932D2}"/>
              </a:ext>
            </a:extLst>
          </p:cNvPr>
          <p:cNvSpPr>
            <a:spLocks noGrp="1"/>
          </p:cNvSpPr>
          <p:nvPr>
            <p:ph idx="1"/>
          </p:nvPr>
        </p:nvSpPr>
        <p:spPr/>
        <p:txBody>
          <a:bodyPr/>
          <a:lstStyle/>
          <a:p>
            <a:r>
              <a:rPr lang="en-US"/>
              <a:t>The project we plan to create will help our audience by making online shopping more </a:t>
            </a:r>
            <a:r>
              <a:rPr lang="en-US">
                <a:highlight>
                  <a:srgbClr val="FFFF00"/>
                </a:highlight>
              </a:rPr>
              <a:t>organized</a:t>
            </a:r>
            <a:r>
              <a:rPr lang="en-US"/>
              <a:t> and </a:t>
            </a:r>
            <a:r>
              <a:rPr lang="en-US">
                <a:highlight>
                  <a:srgbClr val="FFFF00"/>
                </a:highlight>
              </a:rPr>
              <a:t>manageable</a:t>
            </a:r>
            <a:r>
              <a:rPr lang="en-US"/>
              <a:t>. </a:t>
            </a:r>
            <a:endParaRPr lang="en-US">
              <a:highlight>
                <a:srgbClr val="FFFF00"/>
              </a:highlight>
            </a:endParaRPr>
          </a:p>
          <a:p>
            <a:pPr>
              <a:buSzPct val="114999"/>
            </a:pPr>
            <a:r>
              <a:rPr lang="en-US"/>
              <a:t>Users will be able to </a:t>
            </a:r>
            <a:r>
              <a:rPr lang="en-US">
                <a:highlight>
                  <a:srgbClr val="FFFF00"/>
                </a:highlight>
              </a:rPr>
              <a:t>add</a:t>
            </a:r>
            <a:r>
              <a:rPr lang="en-US"/>
              <a:t>, </a:t>
            </a:r>
            <a:r>
              <a:rPr lang="en-US">
                <a:highlight>
                  <a:srgbClr val="FFFF00"/>
                </a:highlight>
              </a:rPr>
              <a:t>edit</a:t>
            </a:r>
            <a:r>
              <a:rPr lang="en-US"/>
              <a:t> and </a:t>
            </a:r>
            <a:r>
              <a:rPr lang="en-US">
                <a:highlight>
                  <a:srgbClr val="FFFF00"/>
                </a:highlight>
              </a:rPr>
              <a:t>delete</a:t>
            </a:r>
            <a:r>
              <a:rPr lang="en-US"/>
              <a:t> items from their cart as well as mark items as something they already bought. </a:t>
            </a:r>
          </a:p>
          <a:p>
            <a:pPr>
              <a:buSzPct val="114999"/>
            </a:pPr>
            <a:r>
              <a:rPr lang="en-US"/>
              <a:t>Users should be able to create an account and access that account.</a:t>
            </a:r>
          </a:p>
          <a:p>
            <a:pPr>
              <a:buSzPct val="114999"/>
            </a:pPr>
            <a:r>
              <a:rPr lang="en-US"/>
              <a:t>Users should be able to remove account if necessary.</a:t>
            </a:r>
          </a:p>
          <a:p>
            <a:pPr>
              <a:buSzPct val="114999"/>
            </a:pPr>
            <a:r>
              <a:rPr lang="en-US"/>
              <a:t>Users should have a unique account that only access their information.</a:t>
            </a:r>
          </a:p>
        </p:txBody>
      </p:sp>
    </p:spTree>
    <p:extLst>
      <p:ext uri="{BB962C8B-B14F-4D97-AF65-F5344CB8AC3E}">
        <p14:creationId xmlns:p14="http://schemas.microsoft.com/office/powerpoint/2010/main" val="387399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CD5A52B-14FD-4190-B465-E33169B328CE}"/>
              </a:ext>
            </a:extLst>
          </p:cNvPr>
          <p:cNvSpPr>
            <a:spLocks noGrp="1"/>
          </p:cNvSpPr>
          <p:nvPr>
            <p:ph type="title"/>
          </p:nvPr>
        </p:nvSpPr>
        <p:spPr>
          <a:xfrm>
            <a:off x="1180101" y="982132"/>
            <a:ext cx="6354633" cy="1303867"/>
          </a:xfrm>
        </p:spPr>
        <p:txBody>
          <a:bodyPr>
            <a:normAutofit/>
          </a:bodyPr>
          <a:lstStyle/>
          <a:p>
            <a:r>
              <a:rPr lang="en-US"/>
              <a:t>Intellectual Merits</a:t>
            </a:r>
          </a:p>
        </p:txBody>
      </p:sp>
      <p:cxnSp>
        <p:nvCxnSpPr>
          <p:cNvPr id="18" name="Straight Connector 17">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93AC35D-9890-4BB9-9387-4DB65B884BA8}"/>
              </a:ext>
            </a:extLst>
          </p:cNvPr>
          <p:cNvSpPr>
            <a:spLocks noGrp="1"/>
          </p:cNvSpPr>
          <p:nvPr>
            <p:ph idx="1"/>
          </p:nvPr>
        </p:nvSpPr>
        <p:spPr>
          <a:xfrm>
            <a:off x="1167385" y="2556932"/>
            <a:ext cx="6380065" cy="3318936"/>
          </a:xfrm>
        </p:spPr>
        <p:txBody>
          <a:bodyPr>
            <a:normAutofit/>
          </a:bodyPr>
          <a:lstStyle/>
          <a:p>
            <a:pPr marL="0" indent="0">
              <a:lnSpc>
                <a:spcPct val="90000"/>
              </a:lnSpc>
              <a:buNone/>
            </a:pPr>
            <a:endParaRPr lang="en-US" sz="1900">
              <a:ea typeface="+mn-lt"/>
              <a:cs typeface="+mn-lt"/>
            </a:endParaRPr>
          </a:p>
          <a:p>
            <a:pPr>
              <a:lnSpc>
                <a:spcPct val="90000"/>
              </a:lnSpc>
              <a:buSzPct val="114999"/>
            </a:pPr>
            <a:r>
              <a:rPr lang="en-US" sz="1900"/>
              <a:t>Interesting contributions to this project involve our use of Azure to hold our data and have the application deployed so our application will live in the cloud </a:t>
            </a:r>
          </a:p>
          <a:p>
            <a:pPr>
              <a:lnSpc>
                <a:spcPct val="90000"/>
              </a:lnSpc>
              <a:buSzPct val="114999"/>
            </a:pPr>
            <a:r>
              <a:rPr lang="en-US" sz="1900"/>
              <a:t>The application uses a unique hashing algorithm called Bcrypt based off the blowfish cipher along with salting and stretching the hash for better security off the user's passwords </a:t>
            </a:r>
          </a:p>
          <a:p>
            <a:pPr>
              <a:lnSpc>
                <a:spcPct val="90000"/>
              </a:lnSpc>
              <a:buSzPct val="114999"/>
            </a:pPr>
            <a:r>
              <a:rPr lang="en-US" sz="1900"/>
              <a:t>Axios is another interesting technology that is a JavaScript library used to make HTTP requests from node.js or XMLHttpRequests from the browser</a:t>
            </a:r>
          </a:p>
          <a:p>
            <a:pPr>
              <a:lnSpc>
                <a:spcPct val="90000"/>
              </a:lnSpc>
              <a:buSzPct val="114999"/>
            </a:pPr>
            <a:endParaRPr lang="en-US" sz="1900"/>
          </a:p>
          <a:p>
            <a:pPr marL="0" indent="0">
              <a:lnSpc>
                <a:spcPct val="90000"/>
              </a:lnSpc>
              <a:buSzPct val="114999"/>
              <a:buNone/>
            </a:pPr>
            <a:endParaRPr lang="en-US" sz="1900"/>
          </a:p>
        </p:txBody>
      </p:sp>
      <p:pic>
        <p:nvPicPr>
          <p:cNvPr id="5" name="Picture 5" descr="A picture containing text, sign, outdoor, clipart&#10;&#10;Description automatically generated">
            <a:extLst>
              <a:ext uri="{FF2B5EF4-FFF2-40B4-BE49-F238E27FC236}">
                <a16:creationId xmlns:a16="http://schemas.microsoft.com/office/drawing/2014/main" id="{5A7BC4DC-748E-40F3-A6D5-133EE89E4380}"/>
              </a:ext>
            </a:extLst>
          </p:cNvPr>
          <p:cNvPicPr>
            <a:picLocks noChangeAspect="1"/>
          </p:cNvPicPr>
          <p:nvPr/>
        </p:nvPicPr>
        <p:blipFill>
          <a:blip r:embed="rId5"/>
          <a:stretch>
            <a:fillRect/>
          </a:stretch>
        </p:blipFill>
        <p:spPr>
          <a:xfrm>
            <a:off x="8523691" y="1158024"/>
            <a:ext cx="2066544" cy="2066544"/>
          </a:xfrm>
          <a:prstGeom prst="rect">
            <a:avLst/>
          </a:prstGeom>
          <a:ln w="57150" cmpd="thickThin">
            <a:noFill/>
            <a:miter lim="800000"/>
          </a:ln>
        </p:spPr>
      </p:pic>
      <p:pic>
        <p:nvPicPr>
          <p:cNvPr id="4" name="Picture 4" descr="A picture containing text, stationary, envelope, vector graphics&#10;&#10;Description automatically generated">
            <a:extLst>
              <a:ext uri="{FF2B5EF4-FFF2-40B4-BE49-F238E27FC236}">
                <a16:creationId xmlns:a16="http://schemas.microsoft.com/office/drawing/2014/main" id="{EB26115A-0CCE-4A49-B0FF-F9A7E39DA817}"/>
              </a:ext>
            </a:extLst>
          </p:cNvPr>
          <p:cNvPicPr>
            <a:picLocks noChangeAspect="1"/>
          </p:cNvPicPr>
          <p:nvPr/>
        </p:nvPicPr>
        <p:blipFill>
          <a:blip r:embed="rId6"/>
          <a:stretch>
            <a:fillRect/>
          </a:stretch>
        </p:blipFill>
        <p:spPr>
          <a:xfrm>
            <a:off x="8523691" y="3631646"/>
            <a:ext cx="2066544" cy="2066544"/>
          </a:xfrm>
          <a:prstGeom prst="rect">
            <a:avLst/>
          </a:prstGeom>
          <a:ln w="57150" cmpd="thickThin">
            <a:noFill/>
            <a:miter lim="800000"/>
          </a:ln>
        </p:spPr>
      </p:pic>
    </p:spTree>
    <p:extLst>
      <p:ext uri="{BB962C8B-B14F-4D97-AF65-F5344CB8AC3E}">
        <p14:creationId xmlns:p14="http://schemas.microsoft.com/office/powerpoint/2010/main" val="287956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5971-47AC-46E0-957C-6EC85A60A01D}"/>
              </a:ext>
            </a:extLst>
          </p:cNvPr>
          <p:cNvSpPr>
            <a:spLocks noGrp="1"/>
          </p:cNvSpPr>
          <p:nvPr>
            <p:ph type="title"/>
          </p:nvPr>
        </p:nvSpPr>
        <p:spPr/>
        <p:txBody>
          <a:bodyPr/>
          <a:lstStyle/>
          <a:p>
            <a:r>
              <a:rPr lang="en-US"/>
              <a:t>Broader Impacts</a:t>
            </a:r>
          </a:p>
        </p:txBody>
      </p:sp>
      <p:sp>
        <p:nvSpPr>
          <p:cNvPr id="3" name="Content Placeholder 2">
            <a:extLst>
              <a:ext uri="{FF2B5EF4-FFF2-40B4-BE49-F238E27FC236}">
                <a16:creationId xmlns:a16="http://schemas.microsoft.com/office/drawing/2014/main" id="{11E2D09D-8855-4820-AD36-2085CFD53002}"/>
              </a:ext>
            </a:extLst>
          </p:cNvPr>
          <p:cNvSpPr>
            <a:spLocks noGrp="1"/>
          </p:cNvSpPr>
          <p:nvPr>
            <p:ph idx="1"/>
          </p:nvPr>
        </p:nvSpPr>
        <p:spPr/>
        <p:txBody>
          <a:bodyPr/>
          <a:lstStyle/>
          <a:p>
            <a:r>
              <a:rPr lang="en-US"/>
              <a:t>This project has the potential to shop at multiple different websites at the same time. What this could do is save users time by making bulk purchases with a single payment instead of having to enter payment information at each individual website.</a:t>
            </a:r>
          </a:p>
          <a:p>
            <a:pPr>
              <a:buSzPct val="114999"/>
            </a:pPr>
            <a:r>
              <a:rPr lang="en-US"/>
              <a:t>This project also will create a new tool that people can use for organization on desired purchases without having to keep track by manually accessing each website individually and looking at purchases etc.</a:t>
            </a:r>
          </a:p>
        </p:txBody>
      </p:sp>
    </p:spTree>
    <p:extLst>
      <p:ext uri="{BB962C8B-B14F-4D97-AF65-F5344CB8AC3E}">
        <p14:creationId xmlns:p14="http://schemas.microsoft.com/office/powerpoint/2010/main" val="41950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9CD9-09C0-4493-ADA0-4CFE343ADAAB}"/>
              </a:ext>
            </a:extLst>
          </p:cNvPr>
          <p:cNvSpPr>
            <a:spLocks noGrp="1"/>
          </p:cNvSpPr>
          <p:nvPr>
            <p:ph type="title"/>
          </p:nvPr>
        </p:nvSpPr>
        <p:spPr/>
        <p:txBody>
          <a:bodyPr/>
          <a:lstStyle/>
          <a:p>
            <a:r>
              <a:rPr lang="en-US"/>
              <a:t>Design Specifications</a:t>
            </a:r>
          </a:p>
        </p:txBody>
      </p:sp>
      <p:sp>
        <p:nvSpPr>
          <p:cNvPr id="3" name="Content Placeholder 2">
            <a:extLst>
              <a:ext uri="{FF2B5EF4-FFF2-40B4-BE49-F238E27FC236}">
                <a16:creationId xmlns:a16="http://schemas.microsoft.com/office/drawing/2014/main" id="{44FE60F8-8838-43F9-8BBE-6920F314035B}"/>
              </a:ext>
            </a:extLst>
          </p:cNvPr>
          <p:cNvSpPr>
            <a:spLocks noGrp="1"/>
          </p:cNvSpPr>
          <p:nvPr>
            <p:ph idx="1"/>
          </p:nvPr>
        </p:nvSpPr>
        <p:spPr/>
        <p:txBody>
          <a:bodyPr/>
          <a:lstStyle/>
          <a:p>
            <a:r>
              <a:rPr lang="en-US"/>
              <a:t>The system will be using React for the frontend, Python for the backend, and Azure for the database which will hold all information.</a:t>
            </a:r>
          </a:p>
          <a:p>
            <a:pPr>
              <a:buSzPct val="114999"/>
            </a:pPr>
            <a:r>
              <a:rPr lang="en-US"/>
              <a:t>We are implementing a Model-view-ViewModel (MVVM) Architecture pattern.</a:t>
            </a:r>
          </a:p>
          <a:p>
            <a:pPr>
              <a:buSzPct val="114999"/>
            </a:pPr>
            <a:r>
              <a:rPr lang="en-US"/>
              <a:t>Using a React Router for navigation across web pages.</a:t>
            </a:r>
          </a:p>
          <a:p>
            <a:pPr>
              <a:buSzPct val="114999"/>
            </a:pPr>
            <a:r>
              <a:rPr lang="en-US"/>
              <a:t>Using Axios to access our API.</a:t>
            </a:r>
          </a:p>
        </p:txBody>
      </p:sp>
    </p:spTree>
    <p:extLst>
      <p:ext uri="{BB962C8B-B14F-4D97-AF65-F5344CB8AC3E}">
        <p14:creationId xmlns:p14="http://schemas.microsoft.com/office/powerpoint/2010/main" val="340139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B4A5-755F-4281-96FE-B22D5D389838}"/>
              </a:ext>
            </a:extLst>
          </p:cNvPr>
          <p:cNvSpPr>
            <a:spLocks noGrp="1"/>
          </p:cNvSpPr>
          <p:nvPr>
            <p:ph type="title"/>
          </p:nvPr>
        </p:nvSpPr>
        <p:spPr/>
        <p:txBody>
          <a:bodyPr>
            <a:normAutofit/>
          </a:bodyPr>
          <a:lstStyle/>
          <a:p>
            <a:pPr>
              <a:lnSpc>
                <a:spcPct val="90000"/>
              </a:lnSpc>
            </a:pPr>
            <a:r>
              <a:rPr lang="en-US" sz="3400">
                <a:solidFill>
                  <a:srgbClr val="262626"/>
                </a:solidFill>
              </a:rPr>
              <a:t>Design Diagram D0</a:t>
            </a:r>
          </a:p>
        </p:txBody>
      </p:sp>
      <p:pic>
        <p:nvPicPr>
          <p:cNvPr id="22" name="Picture 22" descr="A picture containing indoor&#10;&#10;Description automatically generated">
            <a:extLst>
              <a:ext uri="{FF2B5EF4-FFF2-40B4-BE49-F238E27FC236}">
                <a16:creationId xmlns:a16="http://schemas.microsoft.com/office/drawing/2014/main" id="{52B9F9E3-4E2A-4D2F-9AE7-0F240A465BAC}"/>
              </a:ext>
            </a:extLst>
          </p:cNvPr>
          <p:cNvPicPr>
            <a:picLocks noGrp="1" noChangeAspect="1"/>
          </p:cNvPicPr>
          <p:nvPr>
            <p:ph idx="1"/>
          </p:nvPr>
        </p:nvPicPr>
        <p:blipFill rotWithShape="1">
          <a:blip r:embed="rId3"/>
          <a:stretch/>
        </p:blipFill>
        <p:spPr>
          <a:xfrm>
            <a:off x="5418138" y="2688200"/>
            <a:ext cx="5470525" cy="1481600"/>
          </a:xfrm>
        </p:spPr>
      </p:pic>
      <p:sp>
        <p:nvSpPr>
          <p:cNvPr id="9" name="Text Placeholder 8">
            <a:extLst>
              <a:ext uri="{FF2B5EF4-FFF2-40B4-BE49-F238E27FC236}">
                <a16:creationId xmlns:a16="http://schemas.microsoft.com/office/drawing/2014/main" id="{13D59C66-762F-4EF2-8CB4-9783B7151A0E}"/>
              </a:ext>
            </a:extLst>
          </p:cNvPr>
          <p:cNvSpPr>
            <a:spLocks noGrp="1"/>
          </p:cNvSpPr>
          <p:nvPr>
            <p:ph type="body" sz="half" idx="2"/>
          </p:nvPr>
        </p:nvSpPr>
        <p:spPr/>
        <p:txBody>
          <a:bodyPr/>
          <a:lstStyle/>
          <a:p>
            <a:r>
              <a:rPr lang="en-US">
                <a:ea typeface="+mn-lt"/>
                <a:cs typeface="+mn-lt"/>
              </a:rPr>
              <a:t>In this diagram, the user; which is represented by an oval, is using the application to organize their desired online orders; which is represented by a parallelogram.</a:t>
            </a:r>
            <a:endParaRPr lang="en-US"/>
          </a:p>
        </p:txBody>
      </p:sp>
    </p:spTree>
    <p:extLst>
      <p:ext uri="{BB962C8B-B14F-4D97-AF65-F5344CB8AC3E}">
        <p14:creationId xmlns:p14="http://schemas.microsoft.com/office/powerpoint/2010/main" val="317584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B4A5-755F-4281-96FE-B22D5D389838}"/>
              </a:ext>
            </a:extLst>
          </p:cNvPr>
          <p:cNvSpPr>
            <a:spLocks noGrp="1"/>
          </p:cNvSpPr>
          <p:nvPr>
            <p:ph type="title"/>
          </p:nvPr>
        </p:nvSpPr>
        <p:spPr/>
        <p:txBody>
          <a:bodyPr>
            <a:normAutofit/>
          </a:bodyPr>
          <a:lstStyle/>
          <a:p>
            <a:pPr>
              <a:lnSpc>
                <a:spcPct val="90000"/>
              </a:lnSpc>
            </a:pPr>
            <a:r>
              <a:rPr lang="en-US" sz="3400">
                <a:solidFill>
                  <a:srgbClr val="262626"/>
                </a:solidFill>
              </a:rPr>
              <a:t>Design Diagram D1</a:t>
            </a:r>
          </a:p>
        </p:txBody>
      </p:sp>
      <p:sp>
        <p:nvSpPr>
          <p:cNvPr id="9" name="Text Placeholder 8">
            <a:extLst>
              <a:ext uri="{FF2B5EF4-FFF2-40B4-BE49-F238E27FC236}">
                <a16:creationId xmlns:a16="http://schemas.microsoft.com/office/drawing/2014/main" id="{13D59C66-762F-4EF2-8CB4-9783B7151A0E}"/>
              </a:ext>
            </a:extLst>
          </p:cNvPr>
          <p:cNvSpPr>
            <a:spLocks noGrp="1"/>
          </p:cNvSpPr>
          <p:nvPr>
            <p:ph type="body" sz="half" idx="2"/>
          </p:nvPr>
        </p:nvSpPr>
        <p:spPr/>
        <p:txBody>
          <a:bodyPr>
            <a:normAutofit lnSpcReduction="10000"/>
          </a:bodyPr>
          <a:lstStyle/>
          <a:p>
            <a:r>
              <a:rPr lang="en-US">
                <a:ea typeface="+mn-lt"/>
                <a:cs typeface="+mn-lt"/>
              </a:rPr>
              <a:t>This diagram goes into more detail than the 1</a:t>
            </a:r>
            <a:r>
              <a:rPr lang="en-US" baseline="30000">
                <a:ea typeface="+mn-lt"/>
                <a:cs typeface="+mn-lt"/>
              </a:rPr>
              <a:t>st</a:t>
            </a:r>
            <a:r>
              <a:rPr lang="en-US">
                <a:ea typeface="+mn-lt"/>
                <a:cs typeface="+mn-lt"/>
              </a:rPr>
              <a:t> level. This diagram shows that the user will have to go through a process; which is represented by squares, of opening the app on a web browser in order to use the app. The user will then have to go through the process of finding and adding items from websites to order. Once they have the items they want to order, they can reach their goal of ordering the requested items. </a:t>
            </a:r>
            <a:endParaRPr lang="en-US"/>
          </a:p>
        </p:txBody>
      </p:sp>
      <p:pic>
        <p:nvPicPr>
          <p:cNvPr id="6" name="Picture 6" descr="Diagram&#10;&#10;Description automatically generated">
            <a:extLst>
              <a:ext uri="{FF2B5EF4-FFF2-40B4-BE49-F238E27FC236}">
                <a16:creationId xmlns:a16="http://schemas.microsoft.com/office/drawing/2014/main" id="{C7761707-5C68-4DF4-987E-81390226F9B7}"/>
              </a:ext>
            </a:extLst>
          </p:cNvPr>
          <p:cNvPicPr>
            <a:picLocks noGrp="1" noChangeAspect="1"/>
          </p:cNvPicPr>
          <p:nvPr>
            <p:ph idx="1"/>
          </p:nvPr>
        </p:nvPicPr>
        <p:blipFill>
          <a:blip r:embed="rId3"/>
          <a:stretch>
            <a:fillRect/>
          </a:stretch>
        </p:blipFill>
        <p:spPr>
          <a:xfrm>
            <a:off x="5418668" y="3024905"/>
            <a:ext cx="5952066" cy="909787"/>
          </a:xfrm>
        </p:spPr>
      </p:pic>
    </p:spTree>
    <p:extLst>
      <p:ext uri="{BB962C8B-B14F-4D97-AF65-F5344CB8AC3E}">
        <p14:creationId xmlns:p14="http://schemas.microsoft.com/office/powerpoint/2010/main" val="120474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B4A5-755F-4281-96FE-B22D5D389838}"/>
              </a:ext>
            </a:extLst>
          </p:cNvPr>
          <p:cNvSpPr>
            <a:spLocks noGrp="1"/>
          </p:cNvSpPr>
          <p:nvPr>
            <p:ph type="title"/>
          </p:nvPr>
        </p:nvSpPr>
        <p:spPr/>
        <p:txBody>
          <a:bodyPr>
            <a:normAutofit/>
          </a:bodyPr>
          <a:lstStyle/>
          <a:p>
            <a:pPr>
              <a:lnSpc>
                <a:spcPct val="90000"/>
              </a:lnSpc>
            </a:pPr>
            <a:r>
              <a:rPr lang="en-US" sz="3400">
                <a:solidFill>
                  <a:srgbClr val="262626"/>
                </a:solidFill>
              </a:rPr>
              <a:t>Design Diagram D2</a:t>
            </a:r>
          </a:p>
        </p:txBody>
      </p:sp>
      <p:sp>
        <p:nvSpPr>
          <p:cNvPr id="9" name="Text Placeholder 8">
            <a:extLst>
              <a:ext uri="{FF2B5EF4-FFF2-40B4-BE49-F238E27FC236}">
                <a16:creationId xmlns:a16="http://schemas.microsoft.com/office/drawing/2014/main" id="{13D59C66-762F-4EF2-8CB4-9783B7151A0E}"/>
              </a:ext>
            </a:extLst>
          </p:cNvPr>
          <p:cNvSpPr>
            <a:spLocks noGrp="1"/>
          </p:cNvSpPr>
          <p:nvPr>
            <p:ph type="body" sz="half" idx="2"/>
          </p:nvPr>
        </p:nvSpPr>
        <p:spPr>
          <a:xfrm>
            <a:off x="1293811" y="3272365"/>
            <a:ext cx="10030355" cy="2946404"/>
          </a:xfrm>
        </p:spPr>
        <p:txBody>
          <a:bodyPr>
            <a:normAutofit/>
          </a:bodyPr>
          <a:lstStyle/>
          <a:p>
            <a:r>
              <a:rPr lang="en-US">
                <a:ea typeface="+mn-lt"/>
                <a:cs typeface="+mn-lt"/>
              </a:rPr>
              <a:t>This diagram goes into even more detail then both the 1</a:t>
            </a:r>
            <a:r>
              <a:rPr lang="en-US" baseline="30000">
                <a:ea typeface="+mn-lt"/>
                <a:cs typeface="+mn-lt"/>
              </a:rPr>
              <a:t>st</a:t>
            </a:r>
            <a:r>
              <a:rPr lang="en-US">
                <a:ea typeface="+mn-lt"/>
                <a:cs typeface="+mn-lt"/>
              </a:rPr>
              <a:t> and 2</a:t>
            </a:r>
            <a:r>
              <a:rPr lang="en-US" baseline="30000">
                <a:ea typeface="+mn-lt"/>
                <a:cs typeface="+mn-lt"/>
              </a:rPr>
              <a:t>nd</a:t>
            </a:r>
            <a:r>
              <a:rPr lang="en-US">
                <a:ea typeface="+mn-lt"/>
                <a:cs typeface="+mn-lt"/>
              </a:rPr>
              <a:t> level. This diagram shows that the user needs to go through the process of opening the app on a web browser. Then the user would have to do the process of creating an account for the app which will have the data stored into a database. Once the user has an account and is logged in, they will have to add an item they would like to order which will be stored into the database. Alternatively, the user will have the ability to select an item that is already in the app to order which will retrieve the URL associated with that item from the database. Once the user has the URL, they will be able to use this link to reach their goal of ordering their items. All ordered items will be stored into the database which will have a history of all purchased items. This opens the ability for the third option the user may take which is to return a previously purchased item which will have all the information retrieved from the database as well. </a:t>
            </a:r>
            <a:endParaRPr lang="en-US"/>
          </a:p>
        </p:txBody>
      </p:sp>
      <p:pic>
        <p:nvPicPr>
          <p:cNvPr id="5" name="Picture 5">
            <a:extLst>
              <a:ext uri="{FF2B5EF4-FFF2-40B4-BE49-F238E27FC236}">
                <a16:creationId xmlns:a16="http://schemas.microsoft.com/office/drawing/2014/main" id="{161BD5A3-143B-4636-A552-58C3FD2E5F5B}"/>
              </a:ext>
            </a:extLst>
          </p:cNvPr>
          <p:cNvPicPr>
            <a:picLocks noGrp="1" noChangeAspect="1"/>
          </p:cNvPicPr>
          <p:nvPr>
            <p:ph idx="1"/>
          </p:nvPr>
        </p:nvPicPr>
        <p:blipFill>
          <a:blip r:embed="rId3"/>
          <a:stretch>
            <a:fillRect/>
          </a:stretch>
        </p:blipFill>
        <p:spPr>
          <a:xfrm>
            <a:off x="5507568" y="902187"/>
            <a:ext cx="5469466" cy="2208823"/>
          </a:xfrm>
        </p:spPr>
      </p:pic>
    </p:spTree>
    <p:extLst>
      <p:ext uri="{BB962C8B-B14F-4D97-AF65-F5344CB8AC3E}">
        <p14:creationId xmlns:p14="http://schemas.microsoft.com/office/powerpoint/2010/main" val="2219046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DC9A42E89B80469F160D68CEB548EB" ma:contentTypeVersion="7" ma:contentTypeDescription="Create a new document." ma:contentTypeScope="" ma:versionID="7f182f3475be352f34020ff0d8b20201">
  <xsd:schema xmlns:xsd="http://www.w3.org/2001/XMLSchema" xmlns:xs="http://www.w3.org/2001/XMLSchema" xmlns:p="http://schemas.microsoft.com/office/2006/metadata/properties" xmlns:ns2="dcf00528-b0dd-4d14-abb6-b9e463cdb1aa" targetNamespace="http://schemas.microsoft.com/office/2006/metadata/properties" ma:root="true" ma:fieldsID="5bdd79be1706c2f786275b473b402318" ns2:_="">
    <xsd:import namespace="dcf00528-b0dd-4d14-abb6-b9e463cdb1a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00528-b0dd-4d14-abb6-b9e463cdb1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44DF5A-8340-4FDB-A95B-CA232734CD07}">
  <ds:schemaRefs>
    <ds:schemaRef ds:uri="dcf00528-b0dd-4d14-abb6-b9e463cdb1a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48C8F4B-F8E2-4929-B0FF-E7E41A58D326}">
  <ds:schemaRefs>
    <ds:schemaRef ds:uri="http://schemas.microsoft.com/sharepoint/v3/contenttype/forms"/>
  </ds:schemaRefs>
</ds:datastoreItem>
</file>

<file path=customXml/itemProps3.xml><?xml version="1.0" encoding="utf-8"?>
<ds:datastoreItem xmlns:ds="http://schemas.openxmlformats.org/officeDocument/2006/customXml" ds:itemID="{B17E3615-30FF-46AD-AD01-3F4EFF6D5FC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Kartz</vt:lpstr>
      <vt:lpstr>Project Abstract</vt:lpstr>
      <vt:lpstr>Goals</vt:lpstr>
      <vt:lpstr>Intellectual Merits</vt:lpstr>
      <vt:lpstr>Broader Impacts</vt:lpstr>
      <vt:lpstr>Design Specifications</vt:lpstr>
      <vt:lpstr>Design Diagram D0</vt:lpstr>
      <vt:lpstr>Design Diagram D1</vt:lpstr>
      <vt:lpstr>Design Diagram D2</vt:lpstr>
      <vt:lpstr>Technologies</vt:lpstr>
      <vt:lpstr>Technologies</vt:lpstr>
      <vt:lpstr>Technologies</vt:lpstr>
      <vt:lpstr>Milestones</vt:lpstr>
      <vt:lpstr>Milestones (cont.)</vt:lpstr>
      <vt:lpstr>Milestones (cont.)</vt:lpstr>
      <vt:lpstr>Demo</vt:lpstr>
      <vt:lpstr>Results</vt:lpstr>
      <vt:lpstr>Challenges </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2021-10-21T00:06:18Z</dcterms:created>
  <dcterms:modified xsi:type="dcterms:W3CDTF">2022-03-27T00:23:05Z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0x010100B2DC9A42E89B80469F160D68CEB548EB</vt:lpwstr>
  </property>
</Properties>
</file>