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8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3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0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394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5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60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29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4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8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7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7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86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Vitória Sport Weboldal Technikai Összefoglaló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v2lab.hu/tamogato7 – </a:t>
            </a:r>
            <a:r>
              <a:rPr lang="hu-HU" dirty="0"/>
              <a:t>Készítette: </a:t>
            </a:r>
            <a:r>
              <a:rPr lang="hu-HU" dirty="0" err="1"/>
              <a:t>Cleiton</a:t>
            </a:r>
            <a:r>
              <a:rPr lang="hu-HU" dirty="0"/>
              <a:t> R. Silva, Mezei Dániel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Vitória Sport Weboldal – Áttekintés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Ez a prezentáció a v2lab.hu/tamogato7 oldal technikai és funkcionális jellemzőit mutatja be.</a:t>
            </a:r>
          </a:p>
          <a:p>
            <a:r>
              <a:t>Cél: átfogó kép nyújtása a weboldal céljáról, működéséről és technikai hátteréről.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Weboldal célja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Vitória Sport klub bemutatása, események kommunikációja.</a:t>
            </a:r>
          </a:p>
          <a:p>
            <a:r>
              <a:t>Támogatók elismerése és bemutatása.</a:t>
            </a:r>
          </a:p>
          <a:p>
            <a:r>
              <a:t>Kapcsolattartás szurkolókkal, partnerekkel.</a:t>
            </a:r>
          </a:p>
          <a:p>
            <a:r>
              <a:t>NB II-es szezon eseményeinek ismertetése, információk frissítése.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Tervezési módszerek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Reszponzív webdesign: optimalizálva mobilra és asztali böngészőkre.</a:t>
            </a:r>
          </a:p>
          <a:p>
            <a:r>
              <a:t>Minimalista, átlátható felület – könnyen navigálható menürendszer.</a:t>
            </a:r>
          </a:p>
          <a:p>
            <a:r>
              <a:t>Erős vizuális identitás: klubszínek, logó és játékosfotók használata.</a:t>
            </a:r>
          </a:p>
          <a:p>
            <a:r>
              <a:t>UX-központú tervezés: gyors információelérés, figyelemvezetés a fő tartalomra.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Használt CMS keretrendszer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WordPress CMS (feltételezve az URL és struktúra alapján).</a:t>
            </a:r>
          </a:p>
          <a:p>
            <a:r>
              <a:t>Moduláris felépítés, testreszabott sablonokkal.</a:t>
            </a:r>
          </a:p>
          <a:p>
            <a:r>
              <a:t>Könnyen frissíthető tartalom adminisztrációs felületen keresztül.</a:t>
            </a:r>
          </a:p>
          <a:p>
            <a:r>
              <a:t>Bővíthetőség: új események, támogatók, képgalériák egyszerűen hozzáadhatók.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Felhasznált eszközök és technológiák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HTML5, CSS3 – alapvető webfejlesztési nyelvek.</a:t>
            </a:r>
          </a:p>
          <a:p>
            <a:r>
              <a:t>JavaScript – interaktív elemekhez.</a:t>
            </a:r>
          </a:p>
          <a:p>
            <a:r>
              <a:t>Reszponzív grid-rendszer (pl. Bootstrap vagy CSS Grid).</a:t>
            </a:r>
          </a:p>
          <a:p>
            <a:r>
              <a:t>Valószínűleg használ: SEO pluginok, biztonsági modulok, cache-eszközök.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Fő funkciók és működés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r>
              <a:t>Főoldal: szezonnyitó esemény kiemelése (aug. 28).</a:t>
            </a:r>
          </a:p>
          <a:p>
            <a:r>
              <a:t>Támogatók megjelenítése vizuálisan és szövegesen.</a:t>
            </a:r>
          </a:p>
          <a:p>
            <a:r>
              <a:t>Navigációs menü: Home, Rólunk, Blog, Csapat, Kapcsolat.</a:t>
            </a:r>
          </a:p>
          <a:p>
            <a:r>
              <a:t>Reszponzív működés mobilon és asztali gépen egyaránt.</a:t>
            </a:r>
          </a:p>
          <a:p>
            <a:r>
              <a:t>Egyszerűsített felhasználói élmény, gyors betöltés, áttekinthető tartalom.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Összegzés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weboldal professzionálisan mutatja be a Vitória Sport tevékenységét.</a:t>
            </a:r>
          </a:p>
          <a:p>
            <a:r>
              <a:t>Modern technológia, letisztult vizuális stílus és jól szervezett struktúra.</a:t>
            </a:r>
          </a:p>
          <a:p>
            <a:r>
              <a:t>Hatékony kommunikációs eszköz partnerek és szurkolók felé egyaránt.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</TotalTime>
  <Words>285</Words>
  <Application>Microsoft Office PowerPoint</Application>
  <PresentationFormat>Diavetítés a képernyőre (4:3 oldalarány)</PresentationFormat>
  <Paragraphs>42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Vitória Sport Weboldal Technikai Összefoglaló</vt:lpstr>
      <vt:lpstr>Vitória Sport Weboldal – Áttekintés</vt:lpstr>
      <vt:lpstr>Weboldal célja</vt:lpstr>
      <vt:lpstr>Tervezési módszerek</vt:lpstr>
      <vt:lpstr>Használt CMS keretrendszer</vt:lpstr>
      <vt:lpstr>Felhasznált eszközök és technológiák</vt:lpstr>
      <vt:lpstr>Fő funkciók és működés</vt:lpstr>
      <vt:lpstr>Összegzés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Vitória Sport Weboldal Technikai Összefoglaló</dc:title>
  <dc:subject/>
  <dc:creator/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2025-08-06T20:25:13Z</dcterms:modified>
  <cp:category/>
</cp:coreProperties>
</file>