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4" r:id="rId7"/>
    <p:sldId id="262" r:id="rId8"/>
    <p:sldId id="260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6" r:id="rId21"/>
    <p:sldId id="275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ya Odiyak" userId="f68cbf393c17442c" providerId="LiveId" clId="{4014AB12-3D04-4AC7-A3E7-47BE83B0B0AD}"/>
    <pc:docChg chg="undo custSel addSld delSld modSld sldOrd">
      <pc:chgData name="Sofya Odiyak" userId="f68cbf393c17442c" providerId="LiveId" clId="{4014AB12-3D04-4AC7-A3E7-47BE83B0B0AD}" dt="2020-11-07T10:11:54.981" v="1248" actId="1076"/>
      <pc:docMkLst>
        <pc:docMk/>
      </pc:docMkLst>
      <pc:sldChg chg="addSp delSp modSp mod modAnim">
        <pc:chgData name="Sofya Odiyak" userId="f68cbf393c17442c" providerId="LiveId" clId="{4014AB12-3D04-4AC7-A3E7-47BE83B0B0AD}" dt="2020-11-05T13:23:15.322" v="84"/>
        <pc:sldMkLst>
          <pc:docMk/>
          <pc:sldMk cId="4247253592" sldId="260"/>
        </pc:sldMkLst>
        <pc:spChg chg="mod">
          <ac:chgData name="Sofya Odiyak" userId="f68cbf393c17442c" providerId="LiveId" clId="{4014AB12-3D04-4AC7-A3E7-47BE83B0B0AD}" dt="2020-11-05T13:20:50.077" v="71" actId="113"/>
          <ac:spMkLst>
            <pc:docMk/>
            <pc:sldMk cId="4247253592" sldId="260"/>
            <ac:spMk id="2" creationId="{6C3392D7-2530-4110-8BD6-503E6796F397}"/>
          </ac:spMkLst>
        </pc:spChg>
        <pc:spChg chg="add mod">
          <ac:chgData name="Sofya Odiyak" userId="f68cbf393c17442c" providerId="LiveId" clId="{4014AB12-3D04-4AC7-A3E7-47BE83B0B0AD}" dt="2020-11-05T13:21:00.793" v="74" actId="1076"/>
          <ac:spMkLst>
            <pc:docMk/>
            <pc:sldMk cId="4247253592" sldId="260"/>
            <ac:spMk id="62" creationId="{9DBA0860-B5BD-4154-A933-4B6B8C3F7B57}"/>
          </ac:spMkLst>
        </pc:spChg>
        <pc:spChg chg="add mod">
          <ac:chgData name="Sofya Odiyak" userId="f68cbf393c17442c" providerId="LiveId" clId="{4014AB12-3D04-4AC7-A3E7-47BE83B0B0AD}" dt="2020-11-05T13:21:34.750" v="78" actId="1076"/>
          <ac:spMkLst>
            <pc:docMk/>
            <pc:sldMk cId="4247253592" sldId="260"/>
            <ac:spMk id="64" creationId="{67F52921-F5A5-4AF8-98F9-3A6E6E88D55C}"/>
          </ac:spMkLst>
        </pc:spChg>
        <pc:spChg chg="add mod">
          <ac:chgData name="Sofya Odiyak" userId="f68cbf393c17442c" providerId="LiveId" clId="{4014AB12-3D04-4AC7-A3E7-47BE83B0B0AD}" dt="2020-11-05T13:23:07.614" v="83" actId="1076"/>
          <ac:spMkLst>
            <pc:docMk/>
            <pc:sldMk cId="4247253592" sldId="260"/>
            <ac:spMk id="66" creationId="{F3A6A03B-1569-4B24-92ED-098D4361C12A}"/>
          </ac:spMkLst>
        </pc:spChg>
        <pc:picChg chg="mod">
          <ac:chgData name="Sofya Odiyak" userId="f68cbf393c17442c" providerId="LiveId" clId="{4014AB12-3D04-4AC7-A3E7-47BE83B0B0AD}" dt="2020-11-05T13:17:22.903" v="8" actId="1076"/>
          <ac:picMkLst>
            <pc:docMk/>
            <pc:sldMk cId="4247253592" sldId="260"/>
            <ac:picMk id="5" creationId="{3A60D0DA-6BC9-4150-A378-7D40723DABA8}"/>
          </ac:picMkLst>
        </pc:picChg>
        <pc:picChg chg="add mod">
          <ac:chgData name="Sofya Odiyak" userId="f68cbf393c17442c" providerId="LiveId" clId="{4014AB12-3D04-4AC7-A3E7-47BE83B0B0AD}" dt="2020-11-05T13:11:50.909" v="5" actId="1076"/>
          <ac:picMkLst>
            <pc:docMk/>
            <pc:sldMk cId="4247253592" sldId="260"/>
            <ac:picMk id="59" creationId="{8963D167-8B00-4A46-A88D-208F445184C3}"/>
          </ac:picMkLst>
        </pc:picChg>
        <pc:picChg chg="add del">
          <ac:chgData name="Sofya Odiyak" userId="f68cbf393c17442c" providerId="LiveId" clId="{4014AB12-3D04-4AC7-A3E7-47BE83B0B0AD}" dt="2020-11-05T13:20:28.045" v="62" actId="22"/>
          <ac:picMkLst>
            <pc:docMk/>
            <pc:sldMk cId="4247253592" sldId="260"/>
            <ac:picMk id="61" creationId="{FAAEE0DE-889B-45E9-A8CE-BAE8EBA07068}"/>
          </ac:picMkLst>
        </pc:picChg>
      </pc:sldChg>
      <pc:sldChg chg="addSp delSp modSp new mod modAnim">
        <pc:chgData name="Sofya Odiyak" userId="f68cbf393c17442c" providerId="LiveId" clId="{4014AB12-3D04-4AC7-A3E7-47BE83B0B0AD}" dt="2020-11-05T13:51:43.764" v="139"/>
        <pc:sldMkLst>
          <pc:docMk/>
          <pc:sldMk cId="2333480955" sldId="263"/>
        </pc:sldMkLst>
        <pc:spChg chg="mod">
          <ac:chgData name="Sofya Odiyak" userId="f68cbf393c17442c" providerId="LiveId" clId="{4014AB12-3D04-4AC7-A3E7-47BE83B0B0AD}" dt="2020-11-05T13:29:23.860" v="125" actId="1076"/>
          <ac:spMkLst>
            <pc:docMk/>
            <pc:sldMk cId="2333480955" sldId="263"/>
            <ac:spMk id="2" creationId="{BFB7E49E-11E3-419F-8D1B-A728D6D0FFCB}"/>
          </ac:spMkLst>
        </pc:spChg>
        <pc:spChg chg="del">
          <ac:chgData name="Sofya Odiyak" userId="f68cbf393c17442c" providerId="LiveId" clId="{4014AB12-3D04-4AC7-A3E7-47BE83B0B0AD}" dt="2020-11-05T13:28:40.182" v="117" actId="478"/>
          <ac:spMkLst>
            <pc:docMk/>
            <pc:sldMk cId="2333480955" sldId="263"/>
            <ac:spMk id="3" creationId="{11F1938D-F457-41FB-9CF7-8FF6A38DA7E3}"/>
          </ac:spMkLst>
        </pc:spChg>
        <pc:picChg chg="add del">
          <ac:chgData name="Sofya Odiyak" userId="f68cbf393c17442c" providerId="LiveId" clId="{4014AB12-3D04-4AC7-A3E7-47BE83B0B0AD}" dt="2020-11-05T13:28:45.392" v="119" actId="22"/>
          <ac:picMkLst>
            <pc:docMk/>
            <pc:sldMk cId="2333480955" sldId="263"/>
            <ac:picMk id="5" creationId="{DC5F4E1D-33DF-4460-83EA-10DF8580CD5E}"/>
          </ac:picMkLst>
        </pc:picChg>
        <pc:picChg chg="add mod">
          <ac:chgData name="Sofya Odiyak" userId="f68cbf393c17442c" providerId="LiveId" clId="{4014AB12-3D04-4AC7-A3E7-47BE83B0B0AD}" dt="2020-11-05T13:29:18.498" v="124" actId="1440"/>
          <ac:picMkLst>
            <pc:docMk/>
            <pc:sldMk cId="2333480955" sldId="263"/>
            <ac:picMk id="7" creationId="{EA800484-2891-476A-8872-7A75F2D1F51C}"/>
          </ac:picMkLst>
        </pc:picChg>
        <pc:picChg chg="add mod">
          <ac:chgData name="Sofya Odiyak" userId="f68cbf393c17442c" providerId="LiveId" clId="{4014AB12-3D04-4AC7-A3E7-47BE83B0B0AD}" dt="2020-11-05T13:51:41.432" v="138" actId="1440"/>
          <ac:picMkLst>
            <pc:docMk/>
            <pc:sldMk cId="2333480955" sldId="263"/>
            <ac:picMk id="9" creationId="{666CACBD-20BF-456D-A485-12F7068F3324}"/>
          </ac:picMkLst>
        </pc:picChg>
      </pc:sldChg>
      <pc:sldChg chg="addSp delSp new mod modClrScheme chgLayout">
        <pc:chgData name="Sofya Odiyak" userId="f68cbf393c17442c" providerId="LiveId" clId="{4014AB12-3D04-4AC7-A3E7-47BE83B0B0AD}" dt="2020-11-05T13:33:15.313" v="128" actId="22"/>
        <pc:sldMkLst>
          <pc:docMk/>
          <pc:sldMk cId="2631189731" sldId="264"/>
        </pc:sldMkLst>
        <pc:spChg chg="del">
          <ac:chgData name="Sofya Odiyak" userId="f68cbf393c17442c" providerId="LiveId" clId="{4014AB12-3D04-4AC7-A3E7-47BE83B0B0AD}" dt="2020-11-05T13:33:14.672" v="127" actId="700"/>
          <ac:spMkLst>
            <pc:docMk/>
            <pc:sldMk cId="2631189731" sldId="264"/>
            <ac:spMk id="2" creationId="{59428D9F-BEE3-4494-A3D2-90951DEEA2E0}"/>
          </ac:spMkLst>
        </pc:spChg>
        <pc:spChg chg="del">
          <ac:chgData name="Sofya Odiyak" userId="f68cbf393c17442c" providerId="LiveId" clId="{4014AB12-3D04-4AC7-A3E7-47BE83B0B0AD}" dt="2020-11-05T13:33:14.672" v="127" actId="700"/>
          <ac:spMkLst>
            <pc:docMk/>
            <pc:sldMk cId="2631189731" sldId="264"/>
            <ac:spMk id="3" creationId="{FA1DAB25-AAEE-4C58-81E0-92F6F3219199}"/>
          </ac:spMkLst>
        </pc:spChg>
        <pc:spChg chg="del">
          <ac:chgData name="Sofya Odiyak" userId="f68cbf393c17442c" providerId="LiveId" clId="{4014AB12-3D04-4AC7-A3E7-47BE83B0B0AD}" dt="2020-11-05T13:33:14.672" v="127" actId="700"/>
          <ac:spMkLst>
            <pc:docMk/>
            <pc:sldMk cId="2631189731" sldId="264"/>
            <ac:spMk id="4" creationId="{AD2A658A-C847-49BE-B6C7-A209F0F98EB6}"/>
          </ac:spMkLst>
        </pc:spChg>
        <pc:spChg chg="del">
          <ac:chgData name="Sofya Odiyak" userId="f68cbf393c17442c" providerId="LiveId" clId="{4014AB12-3D04-4AC7-A3E7-47BE83B0B0AD}" dt="2020-11-05T13:33:14.672" v="127" actId="700"/>
          <ac:spMkLst>
            <pc:docMk/>
            <pc:sldMk cId="2631189731" sldId="264"/>
            <ac:spMk id="5" creationId="{A6443A80-9D11-4C00-BBFA-E0D8B86755B7}"/>
          </ac:spMkLst>
        </pc:spChg>
        <pc:spChg chg="del">
          <ac:chgData name="Sofya Odiyak" userId="f68cbf393c17442c" providerId="LiveId" clId="{4014AB12-3D04-4AC7-A3E7-47BE83B0B0AD}" dt="2020-11-05T13:33:14.672" v="127" actId="700"/>
          <ac:spMkLst>
            <pc:docMk/>
            <pc:sldMk cId="2631189731" sldId="264"/>
            <ac:spMk id="6" creationId="{9162CF66-29D2-4040-832F-05FD6AC33E77}"/>
          </ac:spMkLst>
        </pc:spChg>
        <pc:picChg chg="add">
          <ac:chgData name="Sofya Odiyak" userId="f68cbf393c17442c" providerId="LiveId" clId="{4014AB12-3D04-4AC7-A3E7-47BE83B0B0AD}" dt="2020-11-05T13:33:15.313" v="128" actId="22"/>
          <ac:picMkLst>
            <pc:docMk/>
            <pc:sldMk cId="2631189731" sldId="264"/>
            <ac:picMk id="8" creationId="{95359F1F-FE17-4364-936A-F030058CB05C}"/>
          </ac:picMkLst>
        </pc:picChg>
      </pc:sldChg>
      <pc:sldChg chg="add ord">
        <pc:chgData name="Sofya Odiyak" userId="f68cbf393c17442c" providerId="LiveId" clId="{4014AB12-3D04-4AC7-A3E7-47BE83B0B0AD}" dt="2020-11-05T13:33:40.831" v="133"/>
        <pc:sldMkLst>
          <pc:docMk/>
          <pc:sldMk cId="1796419918" sldId="265"/>
        </pc:sldMkLst>
      </pc:sldChg>
      <pc:sldChg chg="new del">
        <pc:chgData name="Sofya Odiyak" userId="f68cbf393c17442c" providerId="LiveId" clId="{4014AB12-3D04-4AC7-A3E7-47BE83B0B0AD}" dt="2020-11-05T13:33:34.051" v="130" actId="47"/>
        <pc:sldMkLst>
          <pc:docMk/>
          <pc:sldMk cId="1946603660" sldId="265"/>
        </pc:sldMkLst>
      </pc:sldChg>
      <pc:sldChg chg="addSp modSp add mod ord">
        <pc:chgData name="Sofya Odiyak" userId="f68cbf393c17442c" providerId="LiveId" clId="{4014AB12-3D04-4AC7-A3E7-47BE83B0B0AD}" dt="2020-11-05T15:25:08.185" v="854" actId="1076"/>
        <pc:sldMkLst>
          <pc:docMk/>
          <pc:sldMk cId="2758577102" sldId="266"/>
        </pc:sldMkLst>
        <pc:picChg chg="add mod">
          <ac:chgData name="Sofya Odiyak" userId="f68cbf393c17442c" providerId="LiveId" clId="{4014AB12-3D04-4AC7-A3E7-47BE83B0B0AD}" dt="2020-11-05T15:25:08.185" v="854" actId="1076"/>
          <ac:picMkLst>
            <pc:docMk/>
            <pc:sldMk cId="2758577102" sldId="266"/>
            <ac:picMk id="3" creationId="{747DE853-C1A4-4F44-B959-F270B233FDE6}"/>
          </ac:picMkLst>
        </pc:picChg>
        <pc:picChg chg="mod">
          <ac:chgData name="Sofya Odiyak" userId="f68cbf393c17442c" providerId="LiveId" clId="{4014AB12-3D04-4AC7-A3E7-47BE83B0B0AD}" dt="2020-11-05T15:24:53.057" v="849" actId="1076"/>
          <ac:picMkLst>
            <pc:docMk/>
            <pc:sldMk cId="2758577102" sldId="266"/>
            <ac:picMk id="8" creationId="{95359F1F-FE17-4364-936A-F030058CB05C}"/>
          </ac:picMkLst>
        </pc:picChg>
      </pc:sldChg>
      <pc:sldChg chg="addSp delSp modSp new mod modClrScheme chgLayout">
        <pc:chgData name="Sofya Odiyak" userId="f68cbf393c17442c" providerId="LiveId" clId="{4014AB12-3D04-4AC7-A3E7-47BE83B0B0AD}" dt="2020-11-05T14:26:42.358" v="280" actId="1076"/>
        <pc:sldMkLst>
          <pc:docMk/>
          <pc:sldMk cId="3549280858" sldId="267"/>
        </pc:sldMkLst>
        <pc:spChg chg="add mod ord">
          <ac:chgData name="Sofya Odiyak" userId="f68cbf393c17442c" providerId="LiveId" clId="{4014AB12-3D04-4AC7-A3E7-47BE83B0B0AD}" dt="2020-11-05T13:56:53.537" v="214" actId="20577"/>
          <ac:spMkLst>
            <pc:docMk/>
            <pc:sldMk cId="3549280858" sldId="267"/>
            <ac:spMk id="4" creationId="{17D6DCFF-E6FE-47E3-BD88-9A99F5979631}"/>
          </ac:spMkLst>
        </pc:spChg>
        <pc:spChg chg="add del mod ord">
          <ac:chgData name="Sofya Odiyak" userId="f68cbf393c17442c" providerId="LiveId" clId="{4014AB12-3D04-4AC7-A3E7-47BE83B0B0AD}" dt="2020-11-05T14:25:27.338" v="269" actId="478"/>
          <ac:spMkLst>
            <pc:docMk/>
            <pc:sldMk cId="3549280858" sldId="267"/>
            <ac:spMk id="5" creationId="{A28E4FC9-FD59-4106-A95A-66D70A10CF69}"/>
          </ac:spMkLst>
        </pc:spChg>
        <pc:spChg chg="add mod">
          <ac:chgData name="Sofya Odiyak" userId="f68cbf393c17442c" providerId="LiveId" clId="{4014AB12-3D04-4AC7-A3E7-47BE83B0B0AD}" dt="2020-11-05T14:25:42.566" v="270" actId="164"/>
          <ac:spMkLst>
            <pc:docMk/>
            <pc:sldMk cId="3549280858" sldId="267"/>
            <ac:spMk id="6" creationId="{326CC798-1B63-44F0-987D-CD3480908814}"/>
          </ac:spMkLst>
        </pc:spChg>
        <pc:spChg chg="add mod ord">
          <ac:chgData name="Sofya Odiyak" userId="f68cbf393c17442c" providerId="LiveId" clId="{4014AB12-3D04-4AC7-A3E7-47BE83B0B0AD}" dt="2020-11-05T14:26:30.147" v="277" actId="164"/>
          <ac:spMkLst>
            <pc:docMk/>
            <pc:sldMk cId="3549280858" sldId="267"/>
            <ac:spMk id="8" creationId="{4A3EEEFD-BB54-424A-B13F-2C5224B1BAD8}"/>
          </ac:spMkLst>
        </pc:spChg>
        <pc:spChg chg="add mod">
          <ac:chgData name="Sofya Odiyak" userId="f68cbf393c17442c" providerId="LiveId" clId="{4014AB12-3D04-4AC7-A3E7-47BE83B0B0AD}" dt="2020-11-05T14:25:42.566" v="270" actId="164"/>
          <ac:spMkLst>
            <pc:docMk/>
            <pc:sldMk cId="3549280858" sldId="267"/>
            <ac:spMk id="10" creationId="{41404353-1D62-4063-8E09-64D7CB863AA4}"/>
          </ac:spMkLst>
        </pc:spChg>
        <pc:grpChg chg="add mod">
          <ac:chgData name="Sofya Odiyak" userId="f68cbf393c17442c" providerId="LiveId" clId="{4014AB12-3D04-4AC7-A3E7-47BE83B0B0AD}" dt="2020-11-05T14:26:30.147" v="277" actId="164"/>
          <ac:grpSpMkLst>
            <pc:docMk/>
            <pc:sldMk cId="3549280858" sldId="267"/>
            <ac:grpSpMk id="11" creationId="{A211595A-B86C-4C15-ABD4-348B11763D68}"/>
          </ac:grpSpMkLst>
        </pc:grpChg>
        <pc:grpChg chg="add mod">
          <ac:chgData name="Sofya Odiyak" userId="f68cbf393c17442c" providerId="LiveId" clId="{4014AB12-3D04-4AC7-A3E7-47BE83B0B0AD}" dt="2020-11-05T14:26:42.358" v="280" actId="1076"/>
          <ac:grpSpMkLst>
            <pc:docMk/>
            <pc:sldMk cId="3549280858" sldId="267"/>
            <ac:grpSpMk id="12" creationId="{0D2F46FA-3AE3-4A6C-9D5B-138366F8CDDE}"/>
          </ac:grpSpMkLst>
        </pc:grpChg>
        <pc:picChg chg="add mod">
          <ac:chgData name="Sofya Odiyak" userId="f68cbf393c17442c" providerId="LiveId" clId="{4014AB12-3D04-4AC7-A3E7-47BE83B0B0AD}" dt="2020-11-05T14:25:42.566" v="270" actId="164"/>
          <ac:picMkLst>
            <pc:docMk/>
            <pc:sldMk cId="3549280858" sldId="267"/>
            <ac:picMk id="3" creationId="{F72A3B72-2B0B-466C-BCD3-F1E95BB14048}"/>
          </ac:picMkLst>
        </pc:picChg>
      </pc:sldChg>
      <pc:sldChg chg="addSp delSp modSp new mod">
        <pc:chgData name="Sofya Odiyak" userId="f68cbf393c17442c" providerId="LiveId" clId="{4014AB12-3D04-4AC7-A3E7-47BE83B0B0AD}" dt="2020-11-05T14:27:47.606" v="307" actId="1076"/>
        <pc:sldMkLst>
          <pc:docMk/>
          <pc:sldMk cId="362806145" sldId="268"/>
        </pc:sldMkLst>
        <pc:spChg chg="mod">
          <ac:chgData name="Sofya Odiyak" userId="f68cbf393c17442c" providerId="LiveId" clId="{4014AB12-3D04-4AC7-A3E7-47BE83B0B0AD}" dt="2020-11-05T14:27:16.175" v="304" actId="1076"/>
          <ac:spMkLst>
            <pc:docMk/>
            <pc:sldMk cId="362806145" sldId="268"/>
            <ac:spMk id="2" creationId="{2E2361E9-A263-4BAF-BAC9-F7761DD0A730}"/>
          </ac:spMkLst>
        </pc:spChg>
        <pc:spChg chg="del">
          <ac:chgData name="Sofya Odiyak" userId="f68cbf393c17442c" providerId="LiveId" clId="{4014AB12-3D04-4AC7-A3E7-47BE83B0B0AD}" dt="2020-11-05T14:27:43.170" v="305" actId="478"/>
          <ac:spMkLst>
            <pc:docMk/>
            <pc:sldMk cId="362806145" sldId="268"/>
            <ac:spMk id="3" creationId="{837BE5A1-1657-48DB-940D-1DC6E38E873F}"/>
          </ac:spMkLst>
        </pc:spChg>
        <pc:picChg chg="add mod">
          <ac:chgData name="Sofya Odiyak" userId="f68cbf393c17442c" providerId="LiveId" clId="{4014AB12-3D04-4AC7-A3E7-47BE83B0B0AD}" dt="2020-11-05T14:27:47.606" v="307" actId="1076"/>
          <ac:picMkLst>
            <pc:docMk/>
            <pc:sldMk cId="362806145" sldId="268"/>
            <ac:picMk id="5" creationId="{E370838D-72FE-4588-BDD2-11B5CE54F8AE}"/>
          </ac:picMkLst>
        </pc:picChg>
      </pc:sldChg>
      <pc:sldChg chg="add ord">
        <pc:chgData name="Sofya Odiyak" userId="f68cbf393c17442c" providerId="LiveId" clId="{4014AB12-3D04-4AC7-A3E7-47BE83B0B0AD}" dt="2020-11-05T14:49:48.757" v="310"/>
        <pc:sldMkLst>
          <pc:docMk/>
          <pc:sldMk cId="1535230699" sldId="269"/>
        </pc:sldMkLst>
      </pc:sldChg>
      <pc:sldChg chg="addSp delSp modSp new mod modClrScheme chgLayout">
        <pc:chgData name="Sofya Odiyak" userId="f68cbf393c17442c" providerId="LiveId" clId="{4014AB12-3D04-4AC7-A3E7-47BE83B0B0AD}" dt="2020-11-05T15:11:22.682" v="699" actId="1076"/>
        <pc:sldMkLst>
          <pc:docMk/>
          <pc:sldMk cId="493255003" sldId="270"/>
        </pc:sldMkLst>
        <pc:spChg chg="add mod">
          <ac:chgData name="Sofya Odiyak" userId="f68cbf393c17442c" providerId="LiveId" clId="{4014AB12-3D04-4AC7-A3E7-47BE83B0B0AD}" dt="2020-11-05T15:08:04.430" v="681" actId="1076"/>
          <ac:spMkLst>
            <pc:docMk/>
            <pc:sldMk cId="493255003" sldId="270"/>
            <ac:spMk id="2" creationId="{9E1857AA-EADC-4174-A819-BD3B8DE222AA}"/>
          </ac:spMkLst>
        </pc:spChg>
        <pc:spChg chg="add mod">
          <ac:chgData name="Sofya Odiyak" userId="f68cbf393c17442c" providerId="LiveId" clId="{4014AB12-3D04-4AC7-A3E7-47BE83B0B0AD}" dt="2020-11-05T15:11:02.613" v="695" actId="242"/>
          <ac:spMkLst>
            <pc:docMk/>
            <pc:sldMk cId="493255003" sldId="270"/>
            <ac:spMk id="3" creationId="{018615C3-51F1-4175-9764-9C1DE589BF61}"/>
          </ac:spMkLst>
        </pc:spChg>
        <pc:picChg chg="add mod">
          <ac:chgData name="Sofya Odiyak" userId="f68cbf393c17442c" providerId="LiveId" clId="{4014AB12-3D04-4AC7-A3E7-47BE83B0B0AD}" dt="2020-11-05T15:11:10.674" v="696" actId="1076"/>
          <ac:picMkLst>
            <pc:docMk/>
            <pc:sldMk cId="493255003" sldId="270"/>
            <ac:picMk id="5" creationId="{274B1718-0522-490A-9B43-EE58284AB582}"/>
          </ac:picMkLst>
        </pc:picChg>
        <pc:picChg chg="add mod">
          <ac:chgData name="Sofya Odiyak" userId="f68cbf393c17442c" providerId="LiveId" clId="{4014AB12-3D04-4AC7-A3E7-47BE83B0B0AD}" dt="2020-11-05T15:11:13.947" v="698" actId="1076"/>
          <ac:picMkLst>
            <pc:docMk/>
            <pc:sldMk cId="493255003" sldId="270"/>
            <ac:picMk id="7" creationId="{7BE684DD-7F35-417D-8A71-C1E0B43A2795}"/>
          </ac:picMkLst>
        </pc:picChg>
        <pc:picChg chg="add mod">
          <ac:chgData name="Sofya Odiyak" userId="f68cbf393c17442c" providerId="LiveId" clId="{4014AB12-3D04-4AC7-A3E7-47BE83B0B0AD}" dt="2020-11-05T15:11:22.682" v="699" actId="1076"/>
          <ac:picMkLst>
            <pc:docMk/>
            <pc:sldMk cId="493255003" sldId="270"/>
            <ac:picMk id="9" creationId="{647BC9BA-A106-40A3-9AE7-6BB5799E631E}"/>
          </ac:picMkLst>
        </pc:picChg>
        <pc:picChg chg="add del mod">
          <ac:chgData name="Sofya Odiyak" userId="f68cbf393c17442c" providerId="LiveId" clId="{4014AB12-3D04-4AC7-A3E7-47BE83B0B0AD}" dt="2020-11-05T15:08:05.783" v="683" actId="22"/>
          <ac:picMkLst>
            <pc:docMk/>
            <pc:sldMk cId="493255003" sldId="270"/>
            <ac:picMk id="11" creationId="{E5E380EF-B76A-44D8-B216-CF4D2E1D8175}"/>
          </ac:picMkLst>
        </pc:picChg>
      </pc:sldChg>
      <pc:sldChg chg="addSp delSp modSp new mod modClrScheme chgLayout">
        <pc:chgData name="Sofya Odiyak" userId="f68cbf393c17442c" providerId="LiveId" clId="{4014AB12-3D04-4AC7-A3E7-47BE83B0B0AD}" dt="2020-11-05T15:08:48.914" v="693" actId="1440"/>
        <pc:sldMkLst>
          <pc:docMk/>
          <pc:sldMk cId="1524852959" sldId="271"/>
        </pc:sldMkLst>
        <pc:spChg chg="del">
          <ac:chgData name="Sofya Odiyak" userId="f68cbf393c17442c" providerId="LiveId" clId="{4014AB12-3D04-4AC7-A3E7-47BE83B0B0AD}" dt="2020-11-05T15:08:10.832" v="685" actId="700"/>
          <ac:spMkLst>
            <pc:docMk/>
            <pc:sldMk cId="1524852959" sldId="271"/>
            <ac:spMk id="2" creationId="{0591A045-5B3B-466E-8390-CB29C7FB63E8}"/>
          </ac:spMkLst>
        </pc:spChg>
        <pc:spChg chg="del">
          <ac:chgData name="Sofya Odiyak" userId="f68cbf393c17442c" providerId="LiveId" clId="{4014AB12-3D04-4AC7-A3E7-47BE83B0B0AD}" dt="2020-11-05T15:08:10.832" v="685" actId="700"/>
          <ac:spMkLst>
            <pc:docMk/>
            <pc:sldMk cId="1524852959" sldId="271"/>
            <ac:spMk id="3" creationId="{9ACDE911-2304-40CF-8718-EA337B4CA97D}"/>
          </ac:spMkLst>
        </pc:spChg>
        <pc:picChg chg="add mod">
          <ac:chgData name="Sofya Odiyak" userId="f68cbf393c17442c" providerId="LiveId" clId="{4014AB12-3D04-4AC7-A3E7-47BE83B0B0AD}" dt="2020-11-05T15:08:47.546" v="692" actId="1440"/>
          <ac:picMkLst>
            <pc:docMk/>
            <pc:sldMk cId="1524852959" sldId="271"/>
            <ac:picMk id="5" creationId="{39F01AE9-341A-492F-B86E-E1C307609768}"/>
          </ac:picMkLst>
        </pc:picChg>
        <pc:picChg chg="add mod">
          <ac:chgData name="Sofya Odiyak" userId="f68cbf393c17442c" providerId="LiveId" clId="{4014AB12-3D04-4AC7-A3E7-47BE83B0B0AD}" dt="2020-11-05T15:08:48.914" v="693" actId="1440"/>
          <ac:picMkLst>
            <pc:docMk/>
            <pc:sldMk cId="1524852959" sldId="271"/>
            <ac:picMk id="7" creationId="{50FCAAFF-759D-4E86-82D2-628731DB5871}"/>
          </ac:picMkLst>
        </pc:picChg>
      </pc:sldChg>
      <pc:sldChg chg="addSp delSp new del mod">
        <pc:chgData name="Sofya Odiyak" userId="f68cbf393c17442c" providerId="LiveId" clId="{4014AB12-3D04-4AC7-A3E7-47BE83B0B0AD}" dt="2020-11-05T15:08:03.982" v="680" actId="680"/>
        <pc:sldMkLst>
          <pc:docMk/>
          <pc:sldMk cId="3152065023" sldId="271"/>
        </pc:sldMkLst>
        <pc:spChg chg="add del">
          <ac:chgData name="Sofya Odiyak" userId="f68cbf393c17442c" providerId="LiveId" clId="{4014AB12-3D04-4AC7-A3E7-47BE83B0B0AD}" dt="2020-11-05T15:08:02.678" v="679" actId="478"/>
          <ac:spMkLst>
            <pc:docMk/>
            <pc:sldMk cId="3152065023" sldId="271"/>
            <ac:spMk id="2" creationId="{704B07B6-1E44-4C3B-A98F-700275619BFE}"/>
          </ac:spMkLst>
        </pc:spChg>
        <pc:spChg chg="add del">
          <ac:chgData name="Sofya Odiyak" userId="f68cbf393c17442c" providerId="LiveId" clId="{4014AB12-3D04-4AC7-A3E7-47BE83B0B0AD}" dt="2020-11-05T15:08:02.485" v="678" actId="478"/>
          <ac:spMkLst>
            <pc:docMk/>
            <pc:sldMk cId="3152065023" sldId="271"/>
            <ac:spMk id="3" creationId="{090F7D79-8778-4730-B9B1-07E72B40C64D}"/>
          </ac:spMkLst>
        </pc:spChg>
      </pc:sldChg>
      <pc:sldChg chg="addSp delSp modSp add mod ord">
        <pc:chgData name="Sofya Odiyak" userId="f68cbf393c17442c" providerId="LiveId" clId="{4014AB12-3D04-4AC7-A3E7-47BE83B0B0AD}" dt="2020-11-05T15:14:27.961" v="742" actId="1076"/>
        <pc:sldMkLst>
          <pc:docMk/>
          <pc:sldMk cId="1792936698" sldId="272"/>
        </pc:sldMkLst>
        <pc:spChg chg="mod">
          <ac:chgData name="Sofya Odiyak" userId="f68cbf393c17442c" providerId="LiveId" clId="{4014AB12-3D04-4AC7-A3E7-47BE83B0B0AD}" dt="2020-11-05T15:14:13.505" v="735" actId="20577"/>
          <ac:spMkLst>
            <pc:docMk/>
            <pc:sldMk cId="1792936698" sldId="272"/>
            <ac:spMk id="3" creationId="{018615C3-51F1-4175-9764-9C1DE589BF61}"/>
          </ac:spMkLst>
        </pc:spChg>
        <pc:picChg chg="del mod">
          <ac:chgData name="Sofya Odiyak" userId="f68cbf393c17442c" providerId="LiveId" clId="{4014AB12-3D04-4AC7-A3E7-47BE83B0B0AD}" dt="2020-11-05T15:14:06.377" v="731" actId="478"/>
          <ac:picMkLst>
            <pc:docMk/>
            <pc:sldMk cId="1792936698" sldId="272"/>
            <ac:picMk id="5" creationId="{274B1718-0522-490A-9B43-EE58284AB582}"/>
          </ac:picMkLst>
        </pc:picChg>
        <pc:picChg chg="add mod">
          <ac:chgData name="Sofya Odiyak" userId="f68cbf393c17442c" providerId="LiveId" clId="{4014AB12-3D04-4AC7-A3E7-47BE83B0B0AD}" dt="2020-11-05T15:14:18.832" v="737" actId="1076"/>
          <ac:picMkLst>
            <pc:docMk/>
            <pc:sldMk cId="1792936698" sldId="272"/>
            <ac:picMk id="6" creationId="{15A5AA61-0475-41C7-B146-744938F5CAB8}"/>
          </ac:picMkLst>
        </pc:picChg>
        <pc:picChg chg="mod">
          <ac:chgData name="Sofya Odiyak" userId="f68cbf393c17442c" providerId="LiveId" clId="{4014AB12-3D04-4AC7-A3E7-47BE83B0B0AD}" dt="2020-11-05T15:14:27.961" v="742" actId="1076"/>
          <ac:picMkLst>
            <pc:docMk/>
            <pc:sldMk cId="1792936698" sldId="272"/>
            <ac:picMk id="7" creationId="{7BE684DD-7F35-417D-8A71-C1E0B43A2795}"/>
          </ac:picMkLst>
        </pc:picChg>
        <pc:picChg chg="mod">
          <ac:chgData name="Sofya Odiyak" userId="f68cbf393c17442c" providerId="LiveId" clId="{4014AB12-3D04-4AC7-A3E7-47BE83B0B0AD}" dt="2020-11-05T15:14:25.777" v="741" actId="1076"/>
          <ac:picMkLst>
            <pc:docMk/>
            <pc:sldMk cId="1792936698" sldId="272"/>
            <ac:picMk id="9" creationId="{647BC9BA-A106-40A3-9AE7-6BB5799E631E}"/>
          </ac:picMkLst>
        </pc:picChg>
      </pc:sldChg>
      <pc:sldChg chg="addSp delSp modSp new mod addAnim delAnim modAnim">
        <pc:chgData name="Sofya Odiyak" userId="f68cbf393c17442c" providerId="LiveId" clId="{4014AB12-3D04-4AC7-A3E7-47BE83B0B0AD}" dt="2020-11-05T15:33:25.583" v="917" actId="1076"/>
        <pc:sldMkLst>
          <pc:docMk/>
          <pc:sldMk cId="1161169269" sldId="273"/>
        </pc:sldMkLst>
        <pc:spChg chg="del">
          <ac:chgData name="Sofya Odiyak" userId="f68cbf393c17442c" providerId="LiveId" clId="{4014AB12-3D04-4AC7-A3E7-47BE83B0B0AD}" dt="2020-11-05T15:16:40.695" v="744" actId="478"/>
          <ac:spMkLst>
            <pc:docMk/>
            <pc:sldMk cId="1161169269" sldId="273"/>
            <ac:spMk id="2" creationId="{9DE18B64-E229-4F15-B07F-458211A39C1D}"/>
          </ac:spMkLst>
        </pc:spChg>
        <pc:spChg chg="mod">
          <ac:chgData name="Sofya Odiyak" userId="f68cbf393c17442c" providerId="LiveId" clId="{4014AB12-3D04-4AC7-A3E7-47BE83B0B0AD}" dt="2020-11-05T15:29:59.880" v="906" actId="1076"/>
          <ac:spMkLst>
            <pc:docMk/>
            <pc:sldMk cId="1161169269" sldId="273"/>
            <ac:spMk id="3" creationId="{DBCBA322-3FA0-4765-A908-E7B4378E63C7}"/>
          </ac:spMkLst>
        </pc:spChg>
        <pc:spChg chg="add mod">
          <ac:chgData name="Sofya Odiyak" userId="f68cbf393c17442c" providerId="LiveId" clId="{4014AB12-3D04-4AC7-A3E7-47BE83B0B0AD}" dt="2020-11-05T15:23:02.489" v="846" actId="1076"/>
          <ac:spMkLst>
            <pc:docMk/>
            <pc:sldMk cId="1161169269" sldId="273"/>
            <ac:spMk id="4" creationId="{BF40D3D9-BC28-4795-A3D5-11049D6A201C}"/>
          </ac:spMkLst>
        </pc:spChg>
        <pc:picChg chg="add del mod">
          <ac:chgData name="Sofya Odiyak" userId="f68cbf393c17442c" providerId="LiveId" clId="{4014AB12-3D04-4AC7-A3E7-47BE83B0B0AD}" dt="2020-11-05T15:32:56.954" v="909" actId="478"/>
          <ac:picMkLst>
            <pc:docMk/>
            <pc:sldMk cId="1161169269" sldId="273"/>
            <ac:picMk id="6" creationId="{7822FCD6-9FAE-4936-B060-559507F8E3B1}"/>
          </ac:picMkLst>
        </pc:picChg>
        <pc:picChg chg="add mod">
          <ac:chgData name="Sofya Odiyak" userId="f68cbf393c17442c" providerId="LiveId" clId="{4014AB12-3D04-4AC7-A3E7-47BE83B0B0AD}" dt="2020-11-05T15:23:11.128" v="848" actId="1076"/>
          <ac:picMkLst>
            <pc:docMk/>
            <pc:sldMk cId="1161169269" sldId="273"/>
            <ac:picMk id="7" creationId="{596346CD-1CCD-4C5C-B667-FEBB2345FC13}"/>
          </ac:picMkLst>
        </pc:picChg>
        <pc:picChg chg="add del mod">
          <ac:chgData name="Sofya Odiyak" userId="f68cbf393c17442c" providerId="LiveId" clId="{4014AB12-3D04-4AC7-A3E7-47BE83B0B0AD}" dt="2020-11-05T15:32:50.229" v="908" actId="478"/>
          <ac:picMkLst>
            <pc:docMk/>
            <pc:sldMk cId="1161169269" sldId="273"/>
            <ac:picMk id="10" creationId="{3D35B78D-E07D-4CFA-B441-C91AE657A6DB}"/>
          </ac:picMkLst>
        </pc:picChg>
        <pc:picChg chg="add mod ord">
          <ac:chgData name="Sofya Odiyak" userId="f68cbf393c17442c" providerId="LiveId" clId="{4014AB12-3D04-4AC7-A3E7-47BE83B0B0AD}" dt="2020-11-05T15:33:10.032" v="915" actId="1076"/>
          <ac:picMkLst>
            <pc:docMk/>
            <pc:sldMk cId="1161169269" sldId="273"/>
            <ac:picMk id="12" creationId="{B2A69793-731D-4AEB-95AC-7B1DC64E73CE}"/>
          </ac:picMkLst>
        </pc:picChg>
        <pc:picChg chg="add mod">
          <ac:chgData name="Sofya Odiyak" userId="f68cbf393c17442c" providerId="LiveId" clId="{4014AB12-3D04-4AC7-A3E7-47BE83B0B0AD}" dt="2020-11-05T15:33:25.583" v="917" actId="1076"/>
          <ac:picMkLst>
            <pc:docMk/>
            <pc:sldMk cId="1161169269" sldId="273"/>
            <ac:picMk id="14" creationId="{F7667228-9E66-49D4-A4DA-A8FB50B114D2}"/>
          </ac:picMkLst>
        </pc:picChg>
        <pc:picChg chg="add del mod">
          <ac:chgData name="Sofya Odiyak" userId="f68cbf393c17442c" providerId="LiveId" clId="{4014AB12-3D04-4AC7-A3E7-47BE83B0B0AD}" dt="2020-11-05T15:22:00.482" v="840" actId="478"/>
          <ac:picMkLst>
            <pc:docMk/>
            <pc:sldMk cId="1161169269" sldId="273"/>
            <ac:picMk id="1026" creationId="{BAB0F5AA-B1FE-4B04-8438-E5A54C5DD4B2}"/>
          </ac:picMkLst>
        </pc:picChg>
      </pc:sldChg>
      <pc:sldChg chg="add ord">
        <pc:chgData name="Sofya Odiyak" userId="f68cbf393c17442c" providerId="LiveId" clId="{4014AB12-3D04-4AC7-A3E7-47BE83B0B0AD}" dt="2020-11-05T15:19:03.505" v="814"/>
        <pc:sldMkLst>
          <pc:docMk/>
          <pc:sldMk cId="4041702108" sldId="274"/>
        </pc:sldMkLst>
      </pc:sldChg>
      <pc:sldChg chg="addSp delSp modSp new mod">
        <pc:chgData name="Sofya Odiyak" userId="f68cbf393c17442c" providerId="LiveId" clId="{4014AB12-3D04-4AC7-A3E7-47BE83B0B0AD}" dt="2020-11-05T15:38:22.111" v="995" actId="1076"/>
        <pc:sldMkLst>
          <pc:docMk/>
          <pc:sldMk cId="1115427671" sldId="275"/>
        </pc:sldMkLst>
        <pc:spChg chg="mod">
          <ac:chgData name="Sofya Odiyak" userId="f68cbf393c17442c" providerId="LiveId" clId="{4014AB12-3D04-4AC7-A3E7-47BE83B0B0AD}" dt="2020-11-05T15:38:22.111" v="995" actId="1076"/>
          <ac:spMkLst>
            <pc:docMk/>
            <pc:sldMk cId="1115427671" sldId="275"/>
            <ac:spMk id="2" creationId="{5AA4F8E5-575D-4C1F-9BD5-436F1C33092B}"/>
          </ac:spMkLst>
        </pc:spChg>
        <pc:spChg chg="del">
          <ac:chgData name="Sofya Odiyak" userId="f68cbf393c17442c" providerId="LiveId" clId="{4014AB12-3D04-4AC7-A3E7-47BE83B0B0AD}" dt="2020-11-05T15:35:36.771" v="954" actId="478"/>
          <ac:spMkLst>
            <pc:docMk/>
            <pc:sldMk cId="1115427671" sldId="275"/>
            <ac:spMk id="3" creationId="{AFF0D5A4-F743-4A47-A0C4-D1BA5A93E883}"/>
          </ac:spMkLst>
        </pc:spChg>
        <pc:spChg chg="add mod">
          <ac:chgData name="Sofya Odiyak" userId="f68cbf393c17442c" providerId="LiveId" clId="{4014AB12-3D04-4AC7-A3E7-47BE83B0B0AD}" dt="2020-11-05T15:36:45.024" v="984" actId="1076"/>
          <ac:spMkLst>
            <pc:docMk/>
            <pc:sldMk cId="1115427671" sldId="275"/>
            <ac:spMk id="7" creationId="{7ABF1622-D3D8-4C44-9F98-518A926B1186}"/>
          </ac:spMkLst>
        </pc:spChg>
        <pc:spChg chg="add mod">
          <ac:chgData name="Sofya Odiyak" userId="f68cbf393c17442c" providerId="LiveId" clId="{4014AB12-3D04-4AC7-A3E7-47BE83B0B0AD}" dt="2020-11-05T15:37:07.791" v="993" actId="1076"/>
          <ac:spMkLst>
            <pc:docMk/>
            <pc:sldMk cId="1115427671" sldId="275"/>
            <ac:spMk id="9" creationId="{39190B37-5204-410F-BD24-7B8D9ED4C89C}"/>
          </ac:spMkLst>
        </pc:spChg>
        <pc:picChg chg="add mod">
          <ac:chgData name="Sofya Odiyak" userId="f68cbf393c17442c" providerId="LiveId" clId="{4014AB12-3D04-4AC7-A3E7-47BE83B0B0AD}" dt="2020-11-05T15:38:15.840" v="994" actId="1440"/>
          <ac:picMkLst>
            <pc:docMk/>
            <pc:sldMk cId="1115427671" sldId="275"/>
            <ac:picMk id="5" creationId="{E36CD03D-45D1-4971-9EF6-2A0B807D2D7B}"/>
          </ac:picMkLst>
        </pc:picChg>
      </pc:sldChg>
      <pc:sldChg chg="add ord">
        <pc:chgData name="Sofya Odiyak" userId="f68cbf393c17442c" providerId="LiveId" clId="{4014AB12-3D04-4AC7-A3E7-47BE83B0B0AD}" dt="2020-11-05T15:36:15.355" v="960"/>
        <pc:sldMkLst>
          <pc:docMk/>
          <pc:sldMk cId="1356216046" sldId="276"/>
        </pc:sldMkLst>
      </pc:sldChg>
      <pc:sldChg chg="modSp new mod">
        <pc:chgData name="Sofya Odiyak" userId="f68cbf393c17442c" providerId="LiveId" clId="{4014AB12-3D04-4AC7-A3E7-47BE83B0B0AD}" dt="2020-11-07T10:11:54.981" v="1248" actId="1076"/>
        <pc:sldMkLst>
          <pc:docMk/>
          <pc:sldMk cId="1520130365" sldId="277"/>
        </pc:sldMkLst>
        <pc:spChg chg="mod">
          <ac:chgData name="Sofya Odiyak" userId="f68cbf393c17442c" providerId="LiveId" clId="{4014AB12-3D04-4AC7-A3E7-47BE83B0B0AD}" dt="2020-11-05T15:43:59.174" v="1085" actId="1076"/>
          <ac:spMkLst>
            <pc:docMk/>
            <pc:sldMk cId="1520130365" sldId="277"/>
            <ac:spMk id="2" creationId="{5CA74F8F-1FAC-4982-8E73-FB7E601F1276}"/>
          </ac:spMkLst>
        </pc:spChg>
        <pc:spChg chg="mod">
          <ac:chgData name="Sofya Odiyak" userId="f68cbf393c17442c" providerId="LiveId" clId="{4014AB12-3D04-4AC7-A3E7-47BE83B0B0AD}" dt="2020-11-07T10:11:54.981" v="1248" actId="1076"/>
          <ac:spMkLst>
            <pc:docMk/>
            <pc:sldMk cId="1520130365" sldId="277"/>
            <ac:spMk id="3" creationId="{0291CBB9-41AF-430B-8531-4C86244F6F4D}"/>
          </ac:spMkLst>
        </pc:spChg>
      </pc:sldChg>
      <pc:sldChg chg="add ord">
        <pc:chgData name="Sofya Odiyak" userId="f68cbf393c17442c" providerId="LiveId" clId="{4014AB12-3D04-4AC7-A3E7-47BE83B0B0AD}" dt="2020-11-05T15:45:16.904" v="1125"/>
        <pc:sldMkLst>
          <pc:docMk/>
          <pc:sldMk cId="291246427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49693/" TargetMode="External"/><Relationship Id="rId2" Type="http://schemas.openxmlformats.org/officeDocument/2006/relationships/hyperlink" Target="http://espressocode.top/k-nearest-neighbor-algorithm-in-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1BUuB28FDOc?t=140" TargetMode="External"/><Relationship Id="rId4" Type="http://schemas.openxmlformats.org/officeDocument/2006/relationships/hyperlink" Target="https://habr.com/ru/company/ods/blog/328372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06A99-7D14-4ED3-BF4A-DD6AB51B5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1191" y="2218268"/>
            <a:ext cx="7197726" cy="2421464"/>
          </a:xfrm>
        </p:spPr>
        <p:txBody>
          <a:bodyPr anchor="ctr">
            <a:normAutofit/>
          </a:bodyPr>
          <a:lstStyle/>
          <a:p>
            <a:r>
              <a:rPr lang="en-US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ML: basics</a:t>
            </a:r>
            <a:endParaRPr lang="ru-RU" sz="7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82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7E49E-11E3-419F-8D1B-A728D6D0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613388"/>
            <a:ext cx="10131425" cy="1456267"/>
          </a:xfrm>
        </p:spPr>
        <p:txBody>
          <a:bodyPr/>
          <a:lstStyle/>
          <a:p>
            <a:pPr algn="ctr"/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Переобучение и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недообучение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800484-2891-476A-8872-7A75F2D1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85" y="2385523"/>
            <a:ext cx="8526029" cy="31309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6CACBD-20BF-456D-A485-12F7068F3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784" y="1618997"/>
            <a:ext cx="7030431" cy="3620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348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359F1F-FE17-4364-936A-F030058C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24" y="404390"/>
            <a:ext cx="6077798" cy="604921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7DE853-C1A4-4F44-B959-F270B233F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194" y="1193631"/>
            <a:ext cx="3462882" cy="44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7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7D6DCFF-E6FE-47E3-BD88-9A99F597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19888"/>
            <a:ext cx="10131425" cy="1456267"/>
          </a:xfrm>
        </p:spPr>
        <p:txBody>
          <a:bodyPr/>
          <a:lstStyle/>
          <a:p>
            <a:pPr algn="ctr"/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Как добиться наилучших результатов для любой тестовой выборки?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D2F46FA-3AE3-4A6C-9D5B-138366F8CDDE}"/>
              </a:ext>
            </a:extLst>
          </p:cNvPr>
          <p:cNvGrpSpPr/>
          <p:nvPr/>
        </p:nvGrpSpPr>
        <p:grpSpPr>
          <a:xfrm>
            <a:off x="2839915" y="2002772"/>
            <a:ext cx="7451844" cy="3975997"/>
            <a:chOff x="-255927" y="2380841"/>
            <a:chExt cx="6872502" cy="3505689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A211595A-B86C-4C15-ABD4-348B11763D68}"/>
                </a:ext>
              </a:extLst>
            </p:cNvPr>
            <p:cNvGrpSpPr/>
            <p:nvPr/>
          </p:nvGrpSpPr>
          <p:grpSpPr>
            <a:xfrm>
              <a:off x="-255927" y="2380841"/>
              <a:ext cx="6144482" cy="3505689"/>
              <a:chOff x="599339" y="2213788"/>
              <a:chExt cx="6144482" cy="3505689"/>
            </a:xfrm>
          </p:grpSpPr>
          <p:pic>
            <p:nvPicPr>
              <p:cNvPr id="3" name="Рисунок 2">
                <a:extLst>
                  <a:ext uri="{FF2B5EF4-FFF2-40B4-BE49-F238E27FC236}">
                    <a16:creationId xmlns:a16="http://schemas.microsoft.com/office/drawing/2014/main" id="{F72A3B72-2B0B-466C-BCD3-F1E95BB14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9339" y="2213788"/>
                <a:ext cx="6144482" cy="3505689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6CC798-1B63-44F0-987D-CD3480908814}"/>
                  </a:ext>
                </a:extLst>
              </p:cNvPr>
              <p:cNvSpPr txBox="1"/>
              <p:nvPr/>
            </p:nvSpPr>
            <p:spPr>
              <a:xfrm>
                <a:off x="2381525" y="4964724"/>
                <a:ext cx="171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TRAIN</a:t>
                </a:r>
                <a:endParaRPr lang="ru-RU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404353-1D62-4063-8E09-64D7CB863AA4}"/>
                  </a:ext>
                </a:extLst>
              </p:cNvPr>
              <p:cNvSpPr txBox="1"/>
              <p:nvPr/>
            </p:nvSpPr>
            <p:spPr>
              <a:xfrm>
                <a:off x="4824045" y="4964724"/>
                <a:ext cx="171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VALID</a:t>
                </a:r>
                <a:endParaRPr lang="ru-RU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3EEEFD-BB54-424A-B13F-2C5224B1BAD8}"/>
                </a:ext>
              </a:extLst>
            </p:cNvPr>
            <p:cNvSpPr txBox="1"/>
            <p:nvPr/>
          </p:nvSpPr>
          <p:spPr>
            <a:xfrm>
              <a:off x="4902075" y="5131777"/>
              <a:ext cx="171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</a:t>
              </a:r>
              <a:endPara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28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361E9-A263-4BAF-BAC9-F7761DD0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77" y="609600"/>
            <a:ext cx="10691445" cy="145626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Кросс-валидация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70838D-72FE-4588-BDD2-11B5CE54F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837" y="2065867"/>
            <a:ext cx="5182323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359F1F-FE17-4364-936A-F030058C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404390"/>
            <a:ext cx="6077798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3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857AA-EADC-4174-A819-BD3B8DE2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6563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Метрики оценки качества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615C3-51F1-4175-9764-9C1DE589B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Обозначения: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TP – true positives, FN – false negatives …</a:t>
            </a:r>
            <a:endParaRPr lang="ru-RU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Бинарная классификация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кошка или собака? 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Метрика: точность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Метрики: точность и полнота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(precision and recall)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4B1718-0522-490A-9B43-EE58284AB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4" y="4860629"/>
            <a:ext cx="1819529" cy="7240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E684DD-7F35-417D-8A71-C1E0B43A2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104" y="4804586"/>
            <a:ext cx="2388817" cy="8360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7BC9BA-A106-40A3-9AE7-6BB5799E6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722" y="4804586"/>
            <a:ext cx="2141465" cy="77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55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F01AE9-341A-492F-B86E-E1C307609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691" y="971207"/>
            <a:ext cx="3924848" cy="491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FCAAFF-759D-4E86-82D2-628731DB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127" y="2004646"/>
            <a:ext cx="4018809" cy="2699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852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857AA-EADC-4174-A819-BD3B8DE2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6563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Метрики оценки качества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615C3-51F1-4175-9764-9C1DE589B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Обозначения: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TP – true positives, FN – false negatives …</a:t>
            </a:r>
            <a:endParaRPr lang="ru-RU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Бинарная классификация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кошка или собака? 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Метрика: точность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Метрики: точность и полнота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(precision and recall)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Метрика: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F1-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мера</a:t>
            </a:r>
          </a:p>
          <a:p>
            <a:pPr marL="0" indent="0"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E684DD-7F35-417D-8A71-C1E0B43A2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744" y="4087716"/>
            <a:ext cx="2388817" cy="8360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7BC9BA-A106-40A3-9AE7-6BB5799E6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39" y="4787515"/>
            <a:ext cx="2141465" cy="7726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A5AA61-0475-41C7-B146-744938F5C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918" y="5349308"/>
            <a:ext cx="539190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36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359F1F-FE17-4364-936A-F030058C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404390"/>
            <a:ext cx="6077798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02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2A69793-731D-4AEB-95AC-7B1DC64E7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210" y="2944671"/>
            <a:ext cx="4498378" cy="348335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BCBA322-3FA0-4765-A908-E7B4378E6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06" y="1678806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Многоклассовая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классификация: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пример с цифрами.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Метрика: точность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Confusion matrix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Precision &amp; Recall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для конкретного класса</a:t>
            </a:r>
          </a:p>
          <a:p>
            <a:pPr marL="0" indent="0">
              <a:buNone/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F40D3D9-BC28-4795-A3D5-11049D6A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9743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Метрики оценки качества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6346CD-1CCD-4C5C-B667-FEBB2345F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767" y="1488404"/>
            <a:ext cx="1819529" cy="7240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35B78D-E07D-4CFA-B441-C91AE657A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374" y="3192373"/>
            <a:ext cx="3326785" cy="284870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667228-9E66-49D4-A4DA-A8FB50B11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06" y="3760658"/>
            <a:ext cx="2181529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6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7AEFB-1F15-4688-B528-45C0BC2F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3926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Напоминалочка</a:t>
            </a:r>
            <a:r>
              <a:rPr lang="ru-RU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что такое?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E493FB-15D0-4C83-9D3C-A868F457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Машинное обучение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— класс методов программирования, характерной чертой которых является не прямое решение задачи, а обучение в процессе применения решений множества сходных задач.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“Machine learning algorithms build a model based on sample data, known as "training data", in order to make predictions or decisions without being explicitly programmed to do so.”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362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359F1F-FE17-4364-936A-F030058C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404390"/>
            <a:ext cx="6077798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16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4F8E5-575D-4C1F-9BD5-436F1C33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44194"/>
            <a:ext cx="10131425" cy="1456267"/>
          </a:xfrm>
        </p:spPr>
        <p:txBody>
          <a:bodyPr/>
          <a:lstStyle/>
          <a:p>
            <a:pPr algn="ctr"/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Общий алгоритм обработки ошибок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6CD03D-45D1-4971-9EF6-2A0B807D2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9" y="1700461"/>
            <a:ext cx="8674080" cy="4741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BF1622-D3D8-4C44-9F98-518A926B1186}"/>
              </a:ext>
            </a:extLst>
          </p:cNvPr>
          <p:cNvSpPr txBox="1"/>
          <p:nvPr/>
        </p:nvSpPr>
        <p:spPr>
          <a:xfrm>
            <a:off x="2574260" y="2071831"/>
            <a:ext cx="30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Разбиваем данные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90B37-5204-410F-BD24-7B8D9ED4C89C}"/>
              </a:ext>
            </a:extLst>
          </p:cNvPr>
          <p:cNvSpPr txBox="1"/>
          <p:nvPr/>
        </p:nvSpPr>
        <p:spPr>
          <a:xfrm>
            <a:off x="4728375" y="2640558"/>
            <a:ext cx="102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</a:p>
        </p:txBody>
      </p:sp>
    </p:spTree>
    <p:extLst>
      <p:ext uri="{BB962C8B-B14F-4D97-AF65-F5344CB8AC3E}">
        <p14:creationId xmlns:p14="http://schemas.microsoft.com/office/powerpoint/2010/main" val="1115427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359F1F-FE17-4364-936A-F030058C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404390"/>
            <a:ext cx="6077798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74F8F-1FAC-4982-8E73-FB7E601F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34816"/>
            <a:ext cx="10131425" cy="1456267"/>
          </a:xfrm>
        </p:spPr>
        <p:txBody>
          <a:bodyPr/>
          <a:lstStyle/>
          <a:p>
            <a:pPr algn="ctr"/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1CBB9-41AF-430B-8531-4C86244F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30215"/>
            <a:ext cx="10131425" cy="476836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Реализация метода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при помощи библиотеки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http://espressocode.top/k-nearest-neighbor-algorithm-in-python/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Другой способ реализации: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https://habr.com/ru/post/149693/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Статья про метрики в задачах машинного обучения: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https://habr.com/ru/company/ods/blog/328372/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Лекция Семёна Козлова: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https://youtu.be/1BUuB28FDOc?t=140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13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0CAE9E-1ACA-480A-B566-5D4BC223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37" y="275785"/>
            <a:ext cx="6087325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626EC-A55B-49C2-8F7B-B8047DFB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378296"/>
            <a:ext cx="10131425" cy="1456267"/>
          </a:xfrm>
        </p:spPr>
        <p:txBody>
          <a:bodyPr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Supervised learning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(Обучение с учителем)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748781-3F27-4C9F-A6B2-A0475ED3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7" y="2197112"/>
            <a:ext cx="11803122" cy="37724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авая фигурная скобка 5">
            <a:extLst>
              <a:ext uri="{FF2B5EF4-FFF2-40B4-BE49-F238E27FC236}">
                <a16:creationId xmlns:a16="http://schemas.microsoft.com/office/drawing/2014/main" id="{C649BAAF-C358-42C6-8A10-BB30F106AA40}"/>
              </a:ext>
            </a:extLst>
          </p:cNvPr>
          <p:cNvSpPr/>
          <p:nvPr/>
        </p:nvSpPr>
        <p:spPr>
          <a:xfrm rot="16200000">
            <a:off x="2613512" y="-307923"/>
            <a:ext cx="298939" cy="4655528"/>
          </a:xfrm>
          <a:prstGeom prst="rightBrace">
            <a:avLst>
              <a:gd name="adj1" fmla="val 5073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052B0-2D07-44B8-8A19-1AC325DE6F44}"/>
              </a:ext>
            </a:extLst>
          </p:cNvPr>
          <p:cNvSpPr txBox="1"/>
          <p:nvPr/>
        </p:nvSpPr>
        <p:spPr>
          <a:xfrm>
            <a:off x="1404570" y="1308991"/>
            <a:ext cx="2716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Train data</a:t>
            </a:r>
            <a:r>
              <a:rPr lang="en-US" sz="3200" dirty="0"/>
              <a:t> </a:t>
            </a:r>
            <a:endParaRPr lang="ru-RU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174DA-F9F0-4093-93D7-DE0B2D8C3CA5}"/>
              </a:ext>
            </a:extLst>
          </p:cNvPr>
          <p:cNvSpPr txBox="1"/>
          <p:nvPr/>
        </p:nvSpPr>
        <p:spPr>
          <a:xfrm>
            <a:off x="2004643" y="2902034"/>
            <a:ext cx="134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…,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endParaRPr lang="ru-RU" baseline="-25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48518-DBBF-4493-85D9-2B38EAF97CB0}"/>
              </a:ext>
            </a:extLst>
          </p:cNvPr>
          <p:cNvSpPr txBox="1"/>
          <p:nvPr/>
        </p:nvSpPr>
        <p:spPr>
          <a:xfrm>
            <a:off x="2090368" y="5126589"/>
            <a:ext cx="134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…, 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endParaRPr lang="ru-RU" baseline="-25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42387-F02C-485C-A776-E54BBD081105}"/>
              </a:ext>
            </a:extLst>
          </p:cNvPr>
          <p:cNvSpPr txBox="1"/>
          <p:nvPr/>
        </p:nvSpPr>
        <p:spPr>
          <a:xfrm>
            <a:off x="4680435" y="2902034"/>
            <a:ext cx="26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BE2DD-7441-4F84-B8F3-EC5637B85016}"/>
              </a:ext>
            </a:extLst>
          </p:cNvPr>
          <p:cNvSpPr txBox="1"/>
          <p:nvPr/>
        </p:nvSpPr>
        <p:spPr>
          <a:xfrm>
            <a:off x="4680435" y="5148771"/>
            <a:ext cx="26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63485AB4-1212-4321-9E45-C7716FC490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39154" y="4870938"/>
            <a:ext cx="5328138" cy="712176"/>
          </a:xfrm>
          <a:prstGeom prst="bentConnector3">
            <a:avLst>
              <a:gd name="adj1" fmla="val 0"/>
            </a:avLst>
          </a:prstGeom>
          <a:ln w="5715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F97A3F7-4B2D-4CC9-A486-B60525CDFF0F}"/>
              </a:ext>
            </a:extLst>
          </p:cNvPr>
          <p:cNvSpPr txBox="1"/>
          <p:nvPr/>
        </p:nvSpPr>
        <p:spPr>
          <a:xfrm>
            <a:off x="1562831" y="6142448"/>
            <a:ext cx="2716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Test data</a:t>
            </a:r>
            <a:r>
              <a:rPr lang="en-US" sz="3200" dirty="0"/>
              <a:t> </a:t>
            </a:r>
            <a:endParaRPr lang="ru-RU" sz="3200" dirty="0"/>
          </a:p>
        </p:txBody>
      </p:sp>
      <p:sp>
        <p:nvSpPr>
          <p:cNvPr id="30" name="Правая фигурная скобка 29">
            <a:extLst>
              <a:ext uri="{FF2B5EF4-FFF2-40B4-BE49-F238E27FC236}">
                <a16:creationId xmlns:a16="http://schemas.microsoft.com/office/drawing/2014/main" id="{FF63A54B-0698-4E25-A09A-D67F33AC963A}"/>
              </a:ext>
            </a:extLst>
          </p:cNvPr>
          <p:cNvSpPr/>
          <p:nvPr/>
        </p:nvSpPr>
        <p:spPr>
          <a:xfrm rot="5400000">
            <a:off x="2613512" y="3782675"/>
            <a:ext cx="298939" cy="4655528"/>
          </a:xfrm>
          <a:prstGeom prst="rightBrace">
            <a:avLst>
              <a:gd name="adj1" fmla="val 5073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F1A15-19E8-41CC-8419-3713BD24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48650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Выборки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F47DBA-DB50-4F0A-90E3-03B7DAD90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TRAIN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1BC12F0-EEBF-4CE7-8D0D-F690FBBA3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5" y="2870201"/>
            <a:ext cx="4996923" cy="292099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80%</a:t>
            </a:r>
            <a:endParaRPr lang="ru-RU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26AF3D2-5225-4398-B74D-4173C10B6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8899" y="2218267"/>
            <a:ext cx="4722813" cy="576262"/>
          </a:xfrm>
        </p:spPr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38E0D82-AD54-4051-8F43-4E13B2262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2638" y="2882902"/>
            <a:ext cx="4995334" cy="292099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20%</a:t>
            </a:r>
            <a:endParaRPr lang="ru-RU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0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359F1F-FE17-4364-936A-F030058C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404390"/>
            <a:ext cx="6077798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8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2F5C13A-08FF-45BA-B852-805B3F8D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05153"/>
            <a:ext cx="10131425" cy="1456267"/>
          </a:xfrm>
        </p:spPr>
        <p:txBody>
          <a:bodyPr/>
          <a:lstStyle/>
          <a:p>
            <a:pPr algn="ctr"/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Street view house numbers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11FA074-3AF2-4EDC-BD09-D5784D6A8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2" y="1661420"/>
            <a:ext cx="11545911" cy="4201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37502D-54EE-4EED-8377-87AEFFA0819D}"/>
              </a:ext>
            </a:extLst>
          </p:cNvPr>
          <p:cNvSpPr txBox="1"/>
          <p:nvPr/>
        </p:nvSpPr>
        <p:spPr>
          <a:xfrm>
            <a:off x="3933089" y="6074935"/>
            <a:ext cx="432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32 x 32 x 3 = 3072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52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392D7-2530-4110-8BD6-503E6796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796" y="550754"/>
            <a:ext cx="10131425" cy="1456267"/>
          </a:xfrm>
        </p:spPr>
        <p:txBody>
          <a:bodyPr/>
          <a:lstStyle/>
          <a:p>
            <a:pPr algn="ctr"/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 ближайших соседей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nearest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neighbours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60D0DA-6BC9-4150-A378-7D40723D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89" y="2343612"/>
            <a:ext cx="2857899" cy="19814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62681C-5637-4653-AFA5-997938617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598" y="2670268"/>
            <a:ext cx="419158" cy="4096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791B02-A920-4CAA-B3FD-6C6D142B6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167" y="2661476"/>
            <a:ext cx="419158" cy="4572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93061F-254F-459B-8B8F-052E592B1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187" y="5494067"/>
            <a:ext cx="352474" cy="3715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DFB95A-0143-4FC9-8FD0-D6CF5EE3103C}"/>
              </a:ext>
            </a:extLst>
          </p:cNvPr>
          <p:cNvSpPr txBox="1"/>
          <p:nvPr/>
        </p:nvSpPr>
        <p:spPr>
          <a:xfrm>
            <a:off x="5820509" y="3485713"/>
            <a:ext cx="55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3C3F7-6E37-48C7-8C11-A378D7FEE7A8}"/>
              </a:ext>
            </a:extLst>
          </p:cNvPr>
          <p:cNvSpPr txBox="1"/>
          <p:nvPr/>
        </p:nvSpPr>
        <p:spPr>
          <a:xfrm>
            <a:off x="6317246" y="2928388"/>
            <a:ext cx="55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0628BF-918E-4583-AE2C-22202A60CD7B}"/>
              </a:ext>
            </a:extLst>
          </p:cNvPr>
          <p:cNvSpPr txBox="1"/>
          <p:nvPr/>
        </p:nvSpPr>
        <p:spPr>
          <a:xfrm>
            <a:off x="6592738" y="3626739"/>
            <a:ext cx="55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C34AAB-4375-4A3D-ACAF-811E1DF7B826}"/>
              </a:ext>
            </a:extLst>
          </p:cNvPr>
          <p:cNvSpPr txBox="1"/>
          <p:nvPr/>
        </p:nvSpPr>
        <p:spPr>
          <a:xfrm>
            <a:off x="6952126" y="2787512"/>
            <a:ext cx="55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03E61C-4C1C-423D-9E13-3150CACCFBAE}"/>
              </a:ext>
            </a:extLst>
          </p:cNvPr>
          <p:cNvSpPr txBox="1"/>
          <p:nvPr/>
        </p:nvSpPr>
        <p:spPr>
          <a:xfrm>
            <a:off x="6041753" y="4211514"/>
            <a:ext cx="55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B8AAEE-1988-4711-AC5F-8A1F1ADF4466}"/>
              </a:ext>
            </a:extLst>
          </p:cNvPr>
          <p:cNvSpPr txBox="1"/>
          <p:nvPr/>
        </p:nvSpPr>
        <p:spPr>
          <a:xfrm>
            <a:off x="7364967" y="3334351"/>
            <a:ext cx="55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40016A-D44C-43FB-85B3-4086D1C677BB}"/>
              </a:ext>
            </a:extLst>
          </p:cNvPr>
          <p:cNvSpPr txBox="1"/>
          <p:nvPr/>
        </p:nvSpPr>
        <p:spPr>
          <a:xfrm>
            <a:off x="8869547" y="2928388"/>
            <a:ext cx="55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4419F0-9246-4D27-A91F-DF33E6DCE617}"/>
              </a:ext>
            </a:extLst>
          </p:cNvPr>
          <p:cNvSpPr txBox="1"/>
          <p:nvPr/>
        </p:nvSpPr>
        <p:spPr>
          <a:xfrm>
            <a:off x="9288646" y="3334351"/>
            <a:ext cx="55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95435A-6FB6-4B91-B0D9-7A6A23410C0F}"/>
              </a:ext>
            </a:extLst>
          </p:cNvPr>
          <p:cNvSpPr txBox="1"/>
          <p:nvPr/>
        </p:nvSpPr>
        <p:spPr>
          <a:xfrm>
            <a:off x="9768253" y="3235830"/>
            <a:ext cx="55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31320D-EC9A-462A-9D3C-EF18EFE9887D}"/>
              </a:ext>
            </a:extLst>
          </p:cNvPr>
          <p:cNvSpPr txBox="1"/>
          <p:nvPr/>
        </p:nvSpPr>
        <p:spPr>
          <a:xfrm>
            <a:off x="9467343" y="4064973"/>
            <a:ext cx="55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8226A4-007A-404C-9860-B5ACE9274623}"/>
              </a:ext>
            </a:extLst>
          </p:cNvPr>
          <p:cNvSpPr txBox="1"/>
          <p:nvPr/>
        </p:nvSpPr>
        <p:spPr>
          <a:xfrm>
            <a:off x="9090791" y="3767676"/>
            <a:ext cx="55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2472AA-C1DE-40C3-9A64-F6C7C3CEE668}"/>
              </a:ext>
            </a:extLst>
          </p:cNvPr>
          <p:cNvSpPr txBox="1"/>
          <p:nvPr/>
        </p:nvSpPr>
        <p:spPr>
          <a:xfrm>
            <a:off x="8528111" y="3416436"/>
            <a:ext cx="55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3AFEF8-19EE-4DA4-9C36-94524B855556}"/>
              </a:ext>
            </a:extLst>
          </p:cNvPr>
          <p:cNvSpPr txBox="1"/>
          <p:nvPr/>
        </p:nvSpPr>
        <p:spPr>
          <a:xfrm>
            <a:off x="8252618" y="2607686"/>
            <a:ext cx="55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385DEA-9F95-4D2F-8352-7485D5CF5544}"/>
              </a:ext>
            </a:extLst>
          </p:cNvPr>
          <p:cNvSpPr txBox="1"/>
          <p:nvPr/>
        </p:nvSpPr>
        <p:spPr>
          <a:xfrm>
            <a:off x="7124820" y="4540683"/>
            <a:ext cx="55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7512E1-D40B-4654-A067-29C011EF580C}"/>
              </a:ext>
            </a:extLst>
          </p:cNvPr>
          <p:cNvSpPr txBox="1"/>
          <p:nvPr/>
        </p:nvSpPr>
        <p:spPr>
          <a:xfrm>
            <a:off x="6676633" y="5038221"/>
            <a:ext cx="55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F39E1A-F915-4EB6-BD71-9075A44B8C2E}"/>
              </a:ext>
            </a:extLst>
          </p:cNvPr>
          <p:cNvSpPr txBox="1"/>
          <p:nvPr/>
        </p:nvSpPr>
        <p:spPr>
          <a:xfrm>
            <a:off x="7227618" y="5144011"/>
            <a:ext cx="55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88FCEC-BBF8-4B85-ACEA-335BE7F67831}"/>
              </a:ext>
            </a:extLst>
          </p:cNvPr>
          <p:cNvSpPr txBox="1"/>
          <p:nvPr/>
        </p:nvSpPr>
        <p:spPr>
          <a:xfrm>
            <a:off x="7999168" y="4850979"/>
            <a:ext cx="55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66B539-99FE-45AE-8EE6-2B542E4469CE}"/>
              </a:ext>
            </a:extLst>
          </p:cNvPr>
          <p:cNvSpPr txBox="1"/>
          <p:nvPr/>
        </p:nvSpPr>
        <p:spPr>
          <a:xfrm>
            <a:off x="8737661" y="4863732"/>
            <a:ext cx="55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110BD1-C572-410C-AA97-DAFF0C3BB4AF}"/>
              </a:ext>
            </a:extLst>
          </p:cNvPr>
          <p:cNvSpPr txBox="1"/>
          <p:nvPr/>
        </p:nvSpPr>
        <p:spPr>
          <a:xfrm>
            <a:off x="8392349" y="4531246"/>
            <a:ext cx="55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4209B5-6EE1-4CF5-AFE4-9506822722B6}"/>
              </a:ext>
            </a:extLst>
          </p:cNvPr>
          <p:cNvSpPr txBox="1"/>
          <p:nvPr/>
        </p:nvSpPr>
        <p:spPr>
          <a:xfrm>
            <a:off x="8451015" y="5396975"/>
            <a:ext cx="55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B8A030C3-C607-422C-B1A6-381754861911}"/>
              </a:ext>
            </a:extLst>
          </p:cNvPr>
          <p:cNvCxnSpPr>
            <a:cxnSpLocks/>
          </p:cNvCxnSpPr>
          <p:nvPr/>
        </p:nvCxnSpPr>
        <p:spPr>
          <a:xfrm>
            <a:off x="9495465" y="3692248"/>
            <a:ext cx="542021" cy="70298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936E0B8-5664-4140-A9C2-A75144C467CF}"/>
              </a:ext>
            </a:extLst>
          </p:cNvPr>
          <p:cNvSpPr txBox="1"/>
          <p:nvPr/>
        </p:nvSpPr>
        <p:spPr>
          <a:xfrm>
            <a:off x="10043745" y="4252013"/>
            <a:ext cx="55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8963D167-8B00-4A46-A88D-208F44518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5630" y="4904758"/>
            <a:ext cx="2048161" cy="16480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2" name="Заголовок 1">
            <a:extLst>
              <a:ext uri="{FF2B5EF4-FFF2-40B4-BE49-F238E27FC236}">
                <a16:creationId xmlns:a16="http://schemas.microsoft.com/office/drawing/2014/main" id="{9DBA0860-B5BD-4154-A933-4B6B8C3F7B57}"/>
              </a:ext>
            </a:extLst>
          </p:cNvPr>
          <p:cNvSpPr txBox="1">
            <a:spLocks/>
          </p:cNvSpPr>
          <p:nvPr/>
        </p:nvSpPr>
        <p:spPr>
          <a:xfrm>
            <a:off x="2234835" y="0"/>
            <a:ext cx="1343635" cy="110806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Заголовок 1">
            <a:extLst>
              <a:ext uri="{FF2B5EF4-FFF2-40B4-BE49-F238E27FC236}">
                <a16:creationId xmlns:a16="http://schemas.microsoft.com/office/drawing/2014/main" id="{67F52921-F5A5-4AF8-98F9-3A6E6E88D55C}"/>
              </a:ext>
            </a:extLst>
          </p:cNvPr>
          <p:cNvSpPr txBox="1">
            <a:spLocks/>
          </p:cNvSpPr>
          <p:nvPr/>
        </p:nvSpPr>
        <p:spPr>
          <a:xfrm>
            <a:off x="7580800" y="21615"/>
            <a:ext cx="1343635" cy="110806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A6A03B-1569-4B24-92ED-098D4361C12A}"/>
              </a:ext>
            </a:extLst>
          </p:cNvPr>
          <p:cNvSpPr txBox="1"/>
          <p:nvPr/>
        </p:nvSpPr>
        <p:spPr>
          <a:xfrm>
            <a:off x="9361607" y="3136612"/>
            <a:ext cx="55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725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2" grpId="0"/>
      <p:bldP spid="64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359F1F-FE17-4364-936A-F030058C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404390"/>
            <a:ext cx="6077798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19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{EB55DEAD-90D4-4E8C-86E5-F8F1B07E3ABE}tf03457452</Template>
  <TotalTime>219</TotalTime>
  <Words>347</Words>
  <Application>Microsoft Office PowerPoint</Application>
  <PresentationFormat>Широкоэкранный</PresentationFormat>
  <Paragraphs>78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Небесная</vt:lpstr>
      <vt:lpstr>ML: basics</vt:lpstr>
      <vt:lpstr>Напоминалочка: что такое?</vt:lpstr>
      <vt:lpstr>Презентация PowerPoint</vt:lpstr>
      <vt:lpstr>Supervised learning (Обучение с учителем)</vt:lpstr>
      <vt:lpstr>Выборки</vt:lpstr>
      <vt:lpstr>Презентация PowerPoint</vt:lpstr>
      <vt:lpstr>Пример: Street view house numbers</vt:lpstr>
      <vt:lpstr>Метод ближайших соседей (nearest neighbours)</vt:lpstr>
      <vt:lpstr>Презентация PowerPoint</vt:lpstr>
      <vt:lpstr>Переобучение и недообучение</vt:lpstr>
      <vt:lpstr>Презентация PowerPoint</vt:lpstr>
      <vt:lpstr>Как добиться наилучших результатов для любой тестовой выборки?</vt:lpstr>
      <vt:lpstr>Кросс-валидация</vt:lpstr>
      <vt:lpstr>Презентация PowerPoint</vt:lpstr>
      <vt:lpstr>Метрики оценки качества </vt:lpstr>
      <vt:lpstr>Презентация PowerPoint</vt:lpstr>
      <vt:lpstr>Метрики оценки качества </vt:lpstr>
      <vt:lpstr>Презентация PowerPoint</vt:lpstr>
      <vt:lpstr>Метрики оценки качества </vt:lpstr>
      <vt:lpstr>Презентация PowerPoint</vt:lpstr>
      <vt:lpstr>Общий алгоритм обработки ошибок</vt:lpstr>
      <vt:lpstr>Презентация PowerPoint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ML: basics</dc:title>
  <dc:creator>Sofya Odiyak</dc:creator>
  <cp:lastModifiedBy>Sofya Odiyak</cp:lastModifiedBy>
  <cp:revision>16</cp:revision>
  <dcterms:created xsi:type="dcterms:W3CDTF">2020-11-05T12:07:47Z</dcterms:created>
  <dcterms:modified xsi:type="dcterms:W3CDTF">2020-11-07T10:12:02Z</dcterms:modified>
</cp:coreProperties>
</file>