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0" r:id="rId4"/>
    <p:sldId id="264" r:id="rId5"/>
    <p:sldId id="263" r:id="rId6"/>
    <p:sldId id="265" r:id="rId7"/>
    <p:sldId id="266" r:id="rId8"/>
    <p:sldId id="267" r:id="rId9"/>
    <p:sldId id="268" r:id="rId10"/>
    <p:sldId id="25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2" r:id="rId26"/>
    <p:sldId id="283" r:id="rId27"/>
    <p:sldId id="284" r:id="rId28"/>
    <p:sldId id="285" r:id="rId29"/>
    <p:sldId id="286" r:id="rId30"/>
    <p:sldId id="287" r:id="rId31"/>
    <p:sldId id="261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508B-B561-42B2-8A2E-31CFBA60834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559E-167B-4B61-B28F-53727E7C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9AD1AE-9D2C-4BC9-A10D-48CC0DA49CE0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3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7260-5E98-498A-BA50-99035B8AD373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BDB7-650D-4474-9AC5-01B721546DE8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6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814A-839D-4C56-96D7-05728DFF3B0A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5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6F6B-620A-4799-8678-5F2A01DAB30F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5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1CE-58CD-4E8E-85EA-0D7836FAD13F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5843-07DE-4471-A780-268A02A26E17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0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1557-77D8-4EEA-83C4-3B85DBF88FEF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8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0C37-C758-49F7-865F-B96E7F18709D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4BBA-7CE6-4297-B6E7-BD07D6995C8A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0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1D7-6169-4001-9100-01E4C1DC76D5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DE95-9869-4712-9881-4D7862447EC5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2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D73-95E1-4738-BADE-B81335D756BB}" type="datetime1">
              <a:rPr lang="fr-FR" smtClean="0"/>
              <a:t>23/06/2023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FB-CF9E-4B93-B4C7-713565646766}" type="datetime1">
              <a:rPr lang="fr-FR" smtClean="0"/>
              <a:t>23/06/2023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8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29FD-13E2-41A0-9D42-055F98C0D00C}" type="datetime1">
              <a:rPr lang="fr-FR" smtClean="0"/>
              <a:t>23/06/2023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9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1110-E6FB-4844-9118-8CE6D2CBF10B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9BB6-6C7F-4E63-9419-2B12ED51A94D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20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19F78A-0641-47DD-BB36-FF66B95750A0}" type="datetime1">
              <a:rPr lang="fr-FR" smtClean="0"/>
              <a:t>23/06/2023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Chapter 4 : Methods and Encapsulation                                                 Dr Mohamed Amine Mezghich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5BDE94-4727-4585-B07D-29C32A2AD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240410FD-5E16-4770-952E-BB254652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Dr.-</a:t>
            </a:r>
            <a:r>
              <a:rPr lang="fr-FR" dirty="0" err="1"/>
              <a:t>Ing</a:t>
            </a:r>
            <a:r>
              <a:rPr lang="fr-FR" dirty="0"/>
              <a:t> Mohamed Amine </a:t>
            </a:r>
            <a:r>
              <a:rPr lang="fr-FR" dirty="0" err="1"/>
              <a:t>Mezghich</a:t>
            </a:r>
            <a:endParaRPr lang="fr-FR" dirty="0"/>
          </a:p>
          <a:p>
            <a:r>
              <a:rPr lang="fr-FR" dirty="0" err="1"/>
              <a:t>Associate</a:t>
            </a:r>
            <a:r>
              <a:rPr lang="fr-FR" dirty="0"/>
              <a:t> </a:t>
            </a:r>
            <a:r>
              <a:rPr lang="fr-FR" dirty="0" err="1"/>
              <a:t>Professor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ENSI, CEO of Smart IT Partner</a:t>
            </a:r>
          </a:p>
          <a:p>
            <a:r>
              <a:rPr lang="fr-FR" dirty="0"/>
              <a:t>JAVA/J2EE </a:t>
            </a:r>
            <a:r>
              <a:rPr lang="fr-FR" dirty="0" err="1"/>
              <a:t>Certified</a:t>
            </a:r>
            <a:r>
              <a:rPr lang="fr-FR" dirty="0"/>
              <a:t> Trainer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 descr="RÃ©sultat de recherche d'images pour &quot;java&quot;">
            <a:extLst>
              <a:ext uri="{FF2B5EF4-FFF2-40B4-BE49-F238E27FC236}">
                <a16:creationId xmlns="" xmlns:a16="http://schemas.microsoft.com/office/drawing/2014/main" id="{776CC32E-521C-4FA1-A5CA-22521CD5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1508" cy="13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079419" y="5925189"/>
            <a:ext cx="377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ma.mezghich@smart-it-partner.com</a:t>
            </a:r>
          </a:p>
          <a:p>
            <a:pPr algn="ctr"/>
            <a:r>
              <a:rPr lang="fr-FR" b="1" dirty="0"/>
              <a:t>amine.mezghich@ensi-uma.tn</a:t>
            </a:r>
          </a:p>
        </p:txBody>
      </p:sp>
      <p:sp>
        <p:nvSpPr>
          <p:cNvPr id="8" name="Titre 7">
            <a:extLst>
              <a:ext uri="{FF2B5EF4-FFF2-40B4-BE49-F238E27FC236}">
                <a16:creationId xmlns="" xmlns:a16="http://schemas.microsoft.com/office/drawing/2014/main" id="{6E43D6B1-73D9-4EE0-889F-18ABD1710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7094398" cy="1515533"/>
          </a:xfrm>
        </p:spPr>
        <p:txBody>
          <a:bodyPr/>
          <a:lstStyle/>
          <a:p>
            <a:r>
              <a:rPr lang="fr-FR" b="1" dirty="0"/>
              <a:t>OCP 11 Part 1 [1Z0-819]</a:t>
            </a:r>
            <a:endParaRPr lang="x-none" dirty="0"/>
          </a:p>
        </p:txBody>
      </p:sp>
      <p:pic>
        <p:nvPicPr>
          <p:cNvPr id="7" name="Picture 2" descr="Oracle Certified Professional: Java 11 Developer (Part 2)">
            <a:extLst>
              <a:ext uri="{FF2B5EF4-FFF2-40B4-BE49-F238E27FC236}">
                <a16:creationId xmlns:a16="http://schemas.microsoft.com/office/drawing/2014/main" xmlns="" id="{1339C99B-CF49-4EC4-AFC2-DC9B1A58F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987" y="6118"/>
            <a:ext cx="1865013" cy="18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8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3592658"/>
            <a:ext cx="10658233" cy="1076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45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492521"/>
            <a:ext cx="7116041" cy="35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66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18" y="2497282"/>
            <a:ext cx="7915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3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3022022"/>
            <a:ext cx="77533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20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49" y="3451946"/>
            <a:ext cx="8951836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88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4" y="2442515"/>
            <a:ext cx="4989801" cy="35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438" y="4228205"/>
            <a:ext cx="5811549" cy="59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97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43" y="2997345"/>
            <a:ext cx="79819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7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61" y="2922011"/>
            <a:ext cx="72961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60" y="2926341"/>
            <a:ext cx="8697290" cy="236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49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30" y="2791260"/>
            <a:ext cx="6031923" cy="269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0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 err="1"/>
              <a:t>Chapter</a:t>
            </a:r>
            <a:r>
              <a:rPr lang="fr-FR" b="1" dirty="0"/>
              <a:t> 6:Exceptions</a:t>
            </a:r>
            <a:r>
              <a:rPr lang="fr-FR" dirty="0"/>
              <a:t> 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OCA EXAM OBJECTIVES COVERED IN THIS CHAPTER:</a:t>
            </a:r>
            <a:br>
              <a:rPr lang="en-US" b="1" dirty="0"/>
            </a:br>
            <a:r>
              <a:rPr lang="en-US" dirty="0"/>
              <a:t>✓ </a:t>
            </a:r>
            <a:r>
              <a:rPr lang="en-US" b="1" dirty="0"/>
              <a:t>Handling Exceptions</a:t>
            </a:r>
            <a:br>
              <a:rPr lang="en-US" b="1" dirty="0"/>
            </a:br>
            <a:r>
              <a:rPr lang="en-US" dirty="0"/>
              <a:t>■ Differentiate among checked exceptions, unchecked</a:t>
            </a:r>
            <a:br>
              <a:rPr lang="en-US" dirty="0"/>
            </a:br>
            <a:r>
              <a:rPr lang="en-US" dirty="0"/>
              <a:t>exceptions and Errors</a:t>
            </a:r>
            <a:br>
              <a:rPr lang="en-US" dirty="0"/>
            </a:br>
            <a:r>
              <a:rPr lang="en-US" dirty="0"/>
              <a:t>■ Create a try-catch block and determine how exceptions alter</a:t>
            </a:r>
            <a:br>
              <a:rPr lang="en-US" dirty="0"/>
            </a:br>
            <a:r>
              <a:rPr lang="en-US" dirty="0"/>
              <a:t>normal program flow</a:t>
            </a:r>
            <a:br>
              <a:rPr lang="en-US" dirty="0"/>
            </a:br>
            <a:r>
              <a:rPr lang="en-US" dirty="0"/>
              <a:t>■ Describe the advantages of Exception handling</a:t>
            </a:r>
            <a:br>
              <a:rPr lang="en-US" dirty="0"/>
            </a:br>
            <a:r>
              <a:rPr lang="en-US" dirty="0"/>
              <a:t>■ Create and invoke a method that throws an exception</a:t>
            </a:r>
            <a:br>
              <a:rPr lang="en-US" dirty="0"/>
            </a:br>
            <a:r>
              <a:rPr lang="en-US" dirty="0"/>
              <a:t>■ Recognize common exception classes (such as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r>
              <a:rPr lang="en-US" dirty="0"/>
              <a:t>, </a:t>
            </a:r>
            <a:r>
              <a:rPr lang="en-US" dirty="0" err="1"/>
              <a:t>ClassCastException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8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889538"/>
            <a:ext cx="68008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1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26723"/>
            <a:ext cx="77343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0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07" y="3166197"/>
            <a:ext cx="8406308" cy="144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1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44" y="2581158"/>
            <a:ext cx="4752976" cy="34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72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2-Using a </a:t>
            </a:r>
            <a:r>
              <a:rPr lang="fr-FR" b="1" i="1" dirty="0" err="1">
                <a:solidFill>
                  <a:srgbClr val="FF0000"/>
                </a:solidFill>
              </a:rPr>
              <a:t>try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Statement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74" y="2424543"/>
            <a:ext cx="2887273" cy="357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29" y="3394364"/>
            <a:ext cx="41243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9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3-Recognizing Common Exception 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53" y="3267075"/>
            <a:ext cx="9431249" cy="158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39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3-Recognizing Common Exception 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70" y="2466108"/>
            <a:ext cx="6022628" cy="347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6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3-Recognizing Common Exception 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2" y="2498141"/>
            <a:ext cx="6183457" cy="350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69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3-Recognizing Common Exception 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84" y="2643189"/>
            <a:ext cx="8373820" cy="28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15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3-Recognizing Common Exception 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29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48" y="2634529"/>
            <a:ext cx="74104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3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1-Understanding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20" y="3167064"/>
            <a:ext cx="10098229" cy="184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22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3-Recognizing Common Exception 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30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863561"/>
            <a:ext cx="73533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33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4-</a:t>
            </a:r>
            <a:r>
              <a:rPr lang="en-US" b="1" dirty="0">
                <a:solidFill>
                  <a:srgbClr val="FF0000"/>
                </a:solidFill>
              </a:rPr>
              <a:t>Calling Methods That Throw Exceptions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31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816370"/>
            <a:ext cx="74009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64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4-</a:t>
            </a:r>
            <a:r>
              <a:rPr lang="en-US" b="1" dirty="0">
                <a:solidFill>
                  <a:srgbClr val="FF0000"/>
                </a:solidFill>
              </a:rPr>
              <a:t>Calling Methods That Throw Exceptions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488622"/>
            <a:ext cx="71723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909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4-</a:t>
            </a:r>
            <a:r>
              <a:rPr lang="en-US" b="1" dirty="0">
                <a:solidFill>
                  <a:srgbClr val="FF0000"/>
                </a:solidFill>
              </a:rPr>
              <a:t>Calling Methods That Throw Exceptions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33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29" y="2715091"/>
            <a:ext cx="6166571" cy="330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73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1-Understanding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6" y="2520739"/>
            <a:ext cx="4739120" cy="36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1-Understanding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7" y="2491870"/>
            <a:ext cx="9612741" cy="180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4" y="4294259"/>
            <a:ext cx="79724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34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1-Understanding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2535382"/>
            <a:ext cx="7720445" cy="349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2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1-Understanding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06" y="2473036"/>
            <a:ext cx="9750182" cy="191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90618"/>
            <a:ext cx="6096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28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1-Understanding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78" y="2937597"/>
            <a:ext cx="8571291" cy="254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39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945234A-2931-4E5D-BE8A-E194163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982132"/>
            <a:ext cx="9931791" cy="130386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1-Understanding Exceptions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27B6DE-7DFC-49AE-97DF-CDAFCB6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5003EA7-6030-4EAD-9B1B-4EA2401B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E94-4727-4585-B07D-29C32A2ADF6D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2964E1-A9B8-4D65-8DB8-6F111D2C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3572-F5B2-4EF4-9887-B32EC603CDE6}" type="datetime1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FE9D47F-C437-4EB5-AB11-486EBB6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6 : </a:t>
            </a:r>
            <a:r>
              <a:rPr lang="fr-FR" b="1" dirty="0"/>
              <a:t>Exceptions           </a:t>
            </a:r>
            <a:r>
              <a:rPr lang="en-US" dirty="0"/>
              <a:t>                                                 </a:t>
            </a:r>
            <a:r>
              <a:rPr lang="en-US" dirty="0" err="1"/>
              <a:t>Dr</a:t>
            </a:r>
            <a:r>
              <a:rPr lang="en-US" dirty="0"/>
              <a:t> Mohamed Amine </a:t>
            </a:r>
            <a:r>
              <a:rPr lang="en-US" dirty="0" err="1"/>
              <a:t>Mezghich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591666"/>
            <a:ext cx="78581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764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1773</TotalTime>
  <Words>474</Words>
  <Application>Microsoft Office PowerPoint</Application>
  <PresentationFormat>Widescreen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Garamond</vt:lpstr>
      <vt:lpstr>Organique</vt:lpstr>
      <vt:lpstr>OCP 11 Part 1 [1Z0-819]</vt:lpstr>
      <vt:lpstr>Chapter 6:Exceptions </vt:lpstr>
      <vt:lpstr>1-Understanding Exceptions</vt:lpstr>
      <vt:lpstr>1-Understanding Exceptions</vt:lpstr>
      <vt:lpstr>1-Understanding Exceptions</vt:lpstr>
      <vt:lpstr>1-Understanding Exceptions</vt:lpstr>
      <vt:lpstr>1-Understanding Exceptions</vt:lpstr>
      <vt:lpstr>1-Understanding Exceptions</vt:lpstr>
      <vt:lpstr>1-Understanding Exceptions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2-Using a try Statement </vt:lpstr>
      <vt:lpstr>3-Recognizing Common Exception Types </vt:lpstr>
      <vt:lpstr>3-Recognizing Common Exception Types </vt:lpstr>
      <vt:lpstr>3-Recognizing Common Exception Types </vt:lpstr>
      <vt:lpstr>3-Recognizing Common Exception Types </vt:lpstr>
      <vt:lpstr>3-Recognizing Common Exception Types </vt:lpstr>
      <vt:lpstr>3-Recognizing Common Exception Types </vt:lpstr>
      <vt:lpstr>4-Calling Methods That Throw Exceptions </vt:lpstr>
      <vt:lpstr>4-Calling Methods That Throw Exceptions </vt:lpstr>
      <vt:lpstr>4-Calling Methods That Throw Exceptions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 1Z0-809</dc:title>
  <dc:creator>Mohamed Amine Mezghich</dc:creator>
  <cp:lastModifiedBy>amine</cp:lastModifiedBy>
  <cp:revision>290</cp:revision>
  <dcterms:created xsi:type="dcterms:W3CDTF">2018-08-30T10:23:28Z</dcterms:created>
  <dcterms:modified xsi:type="dcterms:W3CDTF">2023-06-23T18:18:41Z</dcterms:modified>
</cp:coreProperties>
</file>