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94" r:id="rId4"/>
    <p:sldId id="295" r:id="rId5"/>
    <p:sldId id="28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2" autoAdjust="0"/>
  </p:normalViewPr>
  <p:slideViewPr>
    <p:cSldViewPr snapToGrid="0">
      <p:cViewPr varScale="1">
        <p:scale>
          <a:sx n="83" d="100"/>
          <a:sy n="83" d="100"/>
        </p:scale>
        <p:origin x="62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508B-B561-42B2-8A2E-31CFBA60834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559E-167B-4B61-B28F-53727E7C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0559E-167B-4B61-B28F-53727E7CC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46AFA8-CB04-46C4-9C4A-BDFFA5CEFA7D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5A34-A01D-4D4A-AC0F-5C9B94395126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30F-E82A-4209-B5CC-61C60503D32E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6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FC6F-FE63-4D87-9F3B-6E9355C2C42D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5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3F8B-468B-4131-BE2D-A736D23396F9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5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79FC-B502-460B-A28C-993EC51F4354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AF04-E5F6-4E65-9189-C5CC15780C90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0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A21A-776E-458F-BD59-A3F916DA7DF7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8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330-F955-4BC6-B683-15BEA9277E8B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3A57-8303-4F85-B36B-DCE714C18F4A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BA7E-DB2D-4C9D-AEE1-7462301C597C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8A9C-F553-46B7-B36E-0DBD2568AD77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A9EF-76DA-4611-BCCB-DF004CE15BFD}" type="datetime1">
              <a:rPr lang="fr-FR" smtClean="0"/>
              <a:t>29/06/2023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995-DC3B-469E-BC9E-A01860CF2FFD}" type="datetime1">
              <a:rPr lang="fr-FR" smtClean="0"/>
              <a:t>29/06/2023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CFB4-5D74-4726-B382-B461FEE88BE7}" type="datetime1">
              <a:rPr lang="fr-FR" smtClean="0"/>
              <a:t>29/06/2023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AA1E-58F1-4132-B2E3-72513EF1D45D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312E-D3FF-4FBF-A884-7390B3860893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8D2882-8829-4E61-99C8-04E29A575828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C74BFD-7BC7-4EC2-92B7-112E9EFB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OCP 11 [1Z0-819]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40410FD-5E16-4770-952E-BB254652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Dr.-</a:t>
            </a:r>
            <a:r>
              <a:rPr lang="fr-FR" dirty="0" err="1"/>
              <a:t>Ing</a:t>
            </a:r>
            <a:r>
              <a:rPr lang="fr-FR" dirty="0"/>
              <a:t> Mohamed Amine Mezghich</a:t>
            </a:r>
          </a:p>
          <a:p>
            <a:r>
              <a:rPr lang="fr-FR" dirty="0"/>
              <a:t>Associate Professor </a:t>
            </a:r>
            <a:r>
              <a:rPr lang="fr-FR" dirty="0" err="1"/>
              <a:t>at</a:t>
            </a:r>
            <a:r>
              <a:rPr lang="fr-FR" dirty="0"/>
              <a:t> ENSI, CEO of Smart IT Partner</a:t>
            </a:r>
          </a:p>
          <a:p>
            <a:r>
              <a:rPr lang="fr-FR" dirty="0"/>
              <a:t>JAVA/J2EE </a:t>
            </a:r>
            <a:r>
              <a:rPr lang="fr-FR" dirty="0" err="1"/>
              <a:t>Certified</a:t>
            </a:r>
            <a:r>
              <a:rPr lang="fr-FR" dirty="0"/>
              <a:t> Trainer</a:t>
            </a:r>
          </a:p>
          <a:p>
            <a:endParaRPr lang="fr-FR" dirty="0"/>
          </a:p>
        </p:txBody>
      </p:sp>
      <p:pic>
        <p:nvPicPr>
          <p:cNvPr id="5" name="Picture 4" descr="RÃ©sultat de recherche d'images pour &quot;java&quot;">
            <a:extLst>
              <a:ext uri="{FF2B5EF4-FFF2-40B4-BE49-F238E27FC236}">
                <a16:creationId xmlns:a16="http://schemas.microsoft.com/office/drawing/2014/main" xmlns="" id="{776CC32E-521C-4FA1-A5CA-22521CD5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1508" cy="13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079419" y="5925189"/>
            <a:ext cx="377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ma.mezghich@smart-it-partner.com</a:t>
            </a:r>
          </a:p>
          <a:p>
            <a:pPr algn="ctr"/>
            <a:r>
              <a:rPr lang="fr-FR" b="1" dirty="0"/>
              <a:t>amine.mezghich@ensi-uma.tn</a:t>
            </a:r>
          </a:p>
        </p:txBody>
      </p:sp>
      <p:pic>
        <p:nvPicPr>
          <p:cNvPr id="7" name="Picture 2" descr="Oracle Certified Professional: Java 11 Developer (Part 2)">
            <a:extLst>
              <a:ext uri="{FF2B5EF4-FFF2-40B4-BE49-F238E27FC236}">
                <a16:creationId xmlns="" xmlns:a16="http://schemas.microsoft.com/office/drawing/2014/main" id="{1339C99B-CF49-4EC4-AFC2-DC9B1A58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987" y="6118"/>
            <a:ext cx="1865013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8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Q6)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56F99AE-0CB4-4216-929D-824CE19A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180168"/>
            <a:ext cx="6829425" cy="3695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FAECFFB-B044-4419-AEA2-DEB51E56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799043"/>
            <a:ext cx="7096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Q7)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40C6B7E-6E4A-4A09-B754-CA12A955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26" y="2586035"/>
            <a:ext cx="7214962" cy="33363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AEBCD58D-C1ED-4DA8-AF61-B84930D4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676" y="889000"/>
            <a:ext cx="70199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Q8)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A28EA96-ACA2-4D82-83B6-79B50EAE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913468"/>
            <a:ext cx="4200525" cy="3962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0662F527-C3CB-431C-8F02-6016FEBB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2" y="711199"/>
            <a:ext cx="696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Q9)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6854119-E7F2-4D3E-AAE1-23F9F3B2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2864908"/>
            <a:ext cx="8609490" cy="24500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17A8F66-DC59-4A86-8586-4290BE4CA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4" y="492125"/>
            <a:ext cx="7000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9 : </a:t>
            </a:r>
            <a:r>
              <a:rPr lang="fr-FR" b="1" i="1" dirty="0">
                <a:solidFill>
                  <a:srgbClr val="FF0000"/>
                </a:solidFill>
              </a:rPr>
              <a:t>NIO.2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41206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1-Understand how to create and use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b="1" dirty="0"/>
              <a:t> objects. </a:t>
            </a:r>
            <a:r>
              <a:rPr lang="en-US" dirty="0"/>
              <a:t>Using the NIO.2 API, an instance of a Path object can be created from the </a:t>
            </a:r>
            <a:r>
              <a:rPr lang="en-US" b="1" dirty="0"/>
              <a:t>Paths factory </a:t>
            </a:r>
            <a:r>
              <a:rPr lang="en-US" dirty="0"/>
              <a:t>class by passing a path String to the static method </a:t>
            </a:r>
            <a:r>
              <a:rPr lang="en-US" b="1" dirty="0" err="1">
                <a:solidFill>
                  <a:srgbClr val="FF0000"/>
                </a:solidFill>
              </a:rPr>
              <a:t>Paths.get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The Path interface includes numerous instance methods for reading and manipulating the abstract path value.</a:t>
            </a:r>
          </a:p>
          <a:p>
            <a:r>
              <a:rPr lang="en-US" b="1" dirty="0"/>
              <a:t>2-Understand how to interact with Path objects using the </a:t>
            </a:r>
            <a:r>
              <a:rPr lang="en-US" b="1" dirty="0">
                <a:solidFill>
                  <a:srgbClr val="FF0000"/>
                </a:solidFill>
              </a:rPr>
              <a:t>Files</a:t>
            </a:r>
            <a:r>
              <a:rPr lang="en-US" b="1" dirty="0"/>
              <a:t> API. </a:t>
            </a:r>
            <a:r>
              <a:rPr lang="en-US" dirty="0"/>
              <a:t>The NIO.2 static</a:t>
            </a:r>
            <a:br>
              <a:rPr lang="en-US" dirty="0"/>
            </a:br>
            <a:r>
              <a:rPr lang="en-US" dirty="0"/>
              <a:t>Files helper class can be used to perform a variety of operations on a file or directory represented by a Path object, including creating directories, copying or moving a file/directory,</a:t>
            </a:r>
            <a:br>
              <a:rPr lang="en-US" dirty="0"/>
            </a:br>
            <a:r>
              <a:rPr lang="en-US" dirty="0"/>
              <a:t>deleting a file/directory, verifying that a file/directory exists, reading the contents of a file,</a:t>
            </a:r>
            <a:br>
              <a:rPr lang="en-US" dirty="0"/>
            </a:br>
            <a:r>
              <a:rPr lang="en-US" dirty="0"/>
              <a:t>and reading the metadata of a file or directory.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876B-43CE-444C-9F60-6D5B0016B7A6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8 : </a:t>
            </a:r>
            <a:r>
              <a:rPr lang="fr-FR" b="1" i="1" dirty="0">
                <a:solidFill>
                  <a:srgbClr val="FF0000"/>
                </a:solidFill>
              </a:rPr>
              <a:t>IO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7295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3-Be able to read and update file attributes using views. </a:t>
            </a:r>
            <a:r>
              <a:rPr lang="en-US" dirty="0"/>
              <a:t>The NIO.2 API supports file views that can be used to retrieve or update file system–specific attributes of a file or directory. While the NIO.2 API includes support for various file systems, only the </a:t>
            </a:r>
            <a:r>
              <a:rPr lang="en-US" dirty="0" err="1"/>
              <a:t>BasicFileAttributes</a:t>
            </a:r>
            <a:r>
              <a:rPr lang="en-US" dirty="0"/>
              <a:t> and </a:t>
            </a:r>
            <a:r>
              <a:rPr lang="en-US" dirty="0" err="1"/>
              <a:t>BasicFileAttributeView</a:t>
            </a:r>
            <a:r>
              <a:rPr lang="en-US" dirty="0"/>
              <a:t> classes are required knowledge for the exam. The views are accessed in one of two ways from the Files helper class: a </a:t>
            </a:r>
            <a:r>
              <a:rPr lang="en-US" b="1" i="1" dirty="0"/>
              <a:t>read-only attribute </a:t>
            </a:r>
            <a:r>
              <a:rPr lang="en-US" dirty="0"/>
              <a:t>set and an </a:t>
            </a:r>
            <a:r>
              <a:rPr lang="en-US" b="1" i="1" dirty="0"/>
              <a:t>updateable view.</a:t>
            </a:r>
            <a:r>
              <a:rPr lang="en-US" dirty="0"/>
              <a:t> Accessing all of the file properties in a single call is</a:t>
            </a:r>
            <a:br>
              <a:rPr lang="en-US" dirty="0"/>
            </a:br>
            <a:r>
              <a:rPr lang="en-US" dirty="0"/>
              <a:t>more performant in most file systems than accessing them one at a time.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9429-DB28-4957-9F14-C86978F23309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0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8 : </a:t>
            </a:r>
            <a:r>
              <a:rPr lang="fr-FR" b="1" i="1" dirty="0">
                <a:solidFill>
                  <a:srgbClr val="FF0000"/>
                </a:solidFill>
              </a:rPr>
              <a:t>IO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Exam Essentials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6932"/>
            <a:ext cx="10085613" cy="37295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4-Be able to read files using lambda expressions. </a:t>
            </a:r>
            <a:r>
              <a:rPr lang="en-US" dirty="0"/>
              <a:t>When Java 8 was updated with functional programming, the NIO.2 API gained </a:t>
            </a:r>
            <a:r>
              <a:rPr lang="en-US" b="1" dirty="0">
                <a:solidFill>
                  <a:srgbClr val="FF0000"/>
                </a:solidFill>
              </a:rPr>
              <a:t>four new methods </a:t>
            </a:r>
            <a:r>
              <a:rPr lang="en-US" b="1" i="1" dirty="0"/>
              <a:t>for reading file data using lambda expressions and Stream instances in a lazy manner</a:t>
            </a:r>
            <a:r>
              <a:rPr lang="en-US" dirty="0"/>
              <a:t>. The </a:t>
            </a:r>
            <a:r>
              <a:rPr lang="en-US" b="1" dirty="0" err="1">
                <a:solidFill>
                  <a:srgbClr val="FF0000"/>
                </a:solidFill>
              </a:rPr>
              <a:t>Files.walk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traverses a directory tree in a depth-first manner. The </a:t>
            </a:r>
            <a:r>
              <a:rPr lang="en-US" b="1" dirty="0" err="1">
                <a:solidFill>
                  <a:srgbClr val="FF0000"/>
                </a:solidFill>
              </a:rPr>
              <a:t>Files.find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traverses a directory finding those paths that match a specific set of search criteria. The </a:t>
            </a:r>
            <a:r>
              <a:rPr lang="en-US" b="1" dirty="0" err="1">
                <a:solidFill>
                  <a:srgbClr val="FF0000"/>
                </a:solidFill>
              </a:rPr>
              <a:t>Files.list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retrieves the contents of a single directory level and makes them available as a stream. Finally, the </a:t>
            </a:r>
            <a:r>
              <a:rPr lang="en-US" b="1" dirty="0" err="1">
                <a:solidFill>
                  <a:srgbClr val="FF0000"/>
                </a:solidFill>
              </a:rPr>
              <a:t>Files.lines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reads all of the lines in a file and processes them as they are read. 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D34-669F-4A38-A547-90B4E03F743F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BCF63B5-0ACF-45CC-B08B-EEDAD21C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13" y="2565399"/>
            <a:ext cx="6467588" cy="33924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E991C2F-A9F9-457E-A92F-7BA76B494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1" y="733424"/>
            <a:ext cx="7000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9ECBA31-FFDD-4F66-BF7A-BBF9788E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2576104"/>
            <a:ext cx="7305899" cy="32997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398E6B1-21D9-43DF-AF1D-7DB8D9F8F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86" y="701797"/>
            <a:ext cx="6981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0008DD1-5063-44CB-A4FA-44042412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2556932"/>
            <a:ext cx="7305900" cy="33381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050222A-C119-45E8-A65E-2116D0312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6" y="1024466"/>
            <a:ext cx="7019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4537319-D1FA-4F75-B620-2AF9BAC7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2" y="2553389"/>
            <a:ext cx="7305899" cy="34156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F5BA876-7AB3-460B-9CBB-6B5A764A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576" y="1124477"/>
            <a:ext cx="70580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 </a:t>
            </a:r>
            <a:br>
              <a:rPr lang="fr-FR" b="1" dirty="0"/>
            </a:br>
            <a:r>
              <a:rPr lang="fr-FR" b="1" dirty="0" err="1"/>
              <a:t>Chapter</a:t>
            </a:r>
            <a:r>
              <a:rPr lang="fr-FR" b="1" dirty="0"/>
              <a:t> 8 :</a:t>
            </a:r>
            <a:r>
              <a:rPr lang="fr-FR" b="1" i="1" dirty="0">
                <a:solidFill>
                  <a:srgbClr val="FF0000"/>
                </a:solidFill>
              </a:rPr>
              <a:t> NIO.2</a:t>
            </a:r>
            <a:br>
              <a:rPr lang="fr-FR" b="1" i="1" dirty="0">
                <a:solidFill>
                  <a:srgbClr val="FF0000"/>
                </a:solidFill>
              </a:rPr>
            </a:br>
            <a:r>
              <a:rPr lang="fr-FR" b="1" dirty="0" err="1">
                <a:solidFill>
                  <a:srgbClr val="0070C0"/>
                </a:solidFill>
              </a:rPr>
              <a:t>Review</a:t>
            </a:r>
            <a:r>
              <a:rPr lang="fr-FR" b="1" dirty="0">
                <a:solidFill>
                  <a:srgbClr val="0070C0"/>
                </a:solidFill>
              </a:rPr>
              <a:t> Questions </a:t>
            </a:r>
            <a:r>
              <a:rPr lang="fr-FR" dirty="0"/>
              <a:t/>
            </a:r>
            <a:br>
              <a:rPr lang="fr-FR" dirty="0"/>
            </a:br>
            <a:r>
              <a:rPr lang="fr-FR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Q5)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989-9C3C-4BBE-B87D-24B5BF467AB9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: NIO.2                                                                   Dr Mohamed Amine Mezghich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B4EE18D-4298-4979-BAA0-3B976B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96" y="2556932"/>
            <a:ext cx="7305899" cy="35124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8B83E441-A2C2-4541-BC19-BE017A22B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776" y="372692"/>
            <a:ext cx="6981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4622</TotalTime>
  <Words>472</Words>
  <Application>Microsoft Office PowerPoint</Application>
  <PresentationFormat>Widescreen</PresentationFormat>
  <Paragraphs>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Organique</vt:lpstr>
      <vt:lpstr>OCP 11 [1Z0-819]</vt:lpstr>
      <vt:lpstr>Chapter 9 : NIO.2 Exam Essentials</vt:lpstr>
      <vt:lpstr>Chapter 8 : IO Exam Essentials</vt:lpstr>
      <vt:lpstr>Chapter 8 : IO Exam Essentials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  <vt:lpstr>  Chapter 8 : NIO.2 Review Questions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 1Z0-809</dc:title>
  <dc:creator>Mohamed Amine Mezghich</dc:creator>
  <cp:lastModifiedBy>amine</cp:lastModifiedBy>
  <cp:revision>513</cp:revision>
  <dcterms:created xsi:type="dcterms:W3CDTF">2018-08-30T10:23:28Z</dcterms:created>
  <dcterms:modified xsi:type="dcterms:W3CDTF">2023-06-29T12:18:05Z</dcterms:modified>
</cp:coreProperties>
</file>