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74.xml" ContentType="application/vnd.openxmlformats-officedocument.presentationml.tags+xml"/>
  <Override PartName="/ppt/notesSlides/notesSlide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9" r:id="rId2"/>
    <p:sldMasterId id="2147483734" r:id="rId3"/>
    <p:sldMasterId id="2147483828" r:id="rId4"/>
    <p:sldMasterId id="2147483868" r:id="rId5"/>
    <p:sldMasterId id="2147483769" r:id="rId6"/>
  </p:sldMasterIdLst>
  <p:notesMasterIdLst>
    <p:notesMasterId r:id="rId11"/>
  </p:notesMasterIdLst>
  <p:handoutMasterIdLst>
    <p:handoutMasterId r:id="rId12"/>
  </p:handoutMasterIdLst>
  <p:sldIdLst>
    <p:sldId id="333" r:id="rId7"/>
    <p:sldId id="346" r:id="rId8"/>
    <p:sldId id="344" r:id="rId9"/>
    <p:sldId id="345" r:id="rId10"/>
  </p:sldIdLst>
  <p:sldSz cx="12192000" cy="6858000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085" userDrawn="1">
          <p15:clr>
            <a:srgbClr val="A4A3A4"/>
          </p15:clr>
        </p15:guide>
        <p15:guide id="2" pos="3591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892" userDrawn="1">
          <p15:clr>
            <a:srgbClr val="A4A3A4"/>
          </p15:clr>
        </p15:guide>
        <p15:guide id="5" orient="horz" pos="2228" userDrawn="1">
          <p15:clr>
            <a:srgbClr val="A4A3A4"/>
          </p15:clr>
        </p15:guide>
        <p15:guide id="6" orient="horz" pos="19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DDE"/>
    <a:srgbClr val="D7CDF2"/>
    <a:srgbClr val="ACB9FA"/>
    <a:srgbClr val="BEC2F8"/>
    <a:srgbClr val="EBCDDB"/>
    <a:srgbClr val="798EFB"/>
    <a:srgbClr val="E6E5FD"/>
    <a:srgbClr val="DFDFDF"/>
    <a:srgbClr val="E2E2E2"/>
    <a:srgbClr val="CCC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5144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552" y="102"/>
      </p:cViewPr>
      <p:guideLst>
        <p:guide pos="6085"/>
        <p:guide pos="3591"/>
        <p:guide pos="506"/>
        <p:guide pos="892"/>
        <p:guide orient="horz" pos="2228"/>
        <p:guide orient="horz" pos="19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43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7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8.e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46E4C57-596B-3181-855C-4FDBAB749E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7C6BF4-F539-F9B6-01D6-6D1C93256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1AE8F-B46D-45E6-97C7-9B9409BF2B22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104822-80CB-355E-3EC6-6A97C0D145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7ED9F8-68B5-964C-127F-4102D7724B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A626F-F305-421C-A759-1D9E6B84F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90418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3B825-89C0-442D-8F37-EF69CE3A22AF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C92FF-04E5-4B5F-9093-D30107438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82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C92FF-04E5-4B5F-9093-D30107438CE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18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sv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sv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sv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sv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sv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sv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3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7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8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40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4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4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43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sv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3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4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4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0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51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5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3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2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sv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3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3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6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7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6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8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9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8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60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61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0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6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1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3.svg"/><Relationship Id="rId2" Type="http://schemas.openxmlformats.org/officeDocument/2006/relationships/tags" Target="../tags/tag64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3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3.svg"/><Relationship Id="rId2" Type="http://schemas.openxmlformats.org/officeDocument/2006/relationships/tags" Target="../tags/tag65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sv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.sv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3.svg"/><Relationship Id="rId2" Type="http://schemas.openxmlformats.org/officeDocument/2006/relationships/tags" Target="../tags/tag66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5.bin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5.svg"/><Relationship Id="rId2" Type="http://schemas.openxmlformats.org/officeDocument/2006/relationships/tags" Target="../tags/tag68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5.svg"/><Relationship Id="rId2" Type="http://schemas.openxmlformats.org/officeDocument/2006/relationships/tags" Target="../tags/tag69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8.bin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5.svg"/><Relationship Id="rId2" Type="http://schemas.openxmlformats.org/officeDocument/2006/relationships/tags" Target="../tags/tag70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9.bin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5.svg"/><Relationship Id="rId2" Type="http://schemas.openxmlformats.org/officeDocument/2006/relationships/tags" Target="../tags/tag71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3.svg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5.svg"/><Relationship Id="rId2" Type="http://schemas.openxmlformats.org/officeDocument/2006/relationships/tags" Target="../tags/tag7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3.svg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5.svg"/><Relationship Id="rId2" Type="http://schemas.openxmlformats.org/officeDocument/2006/relationships/tags" Target="../tags/tag73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sv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sv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презент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>
            <a:extLst>
              <a:ext uri="{FF2B5EF4-FFF2-40B4-BE49-F238E27FC236}">
                <a16:creationId xmlns:a16="http://schemas.microsoft.com/office/drawing/2014/main" id="{844CC7F9-0B0E-4524-A46D-059C391596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84229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3" name="Объект 2" hidden="1">
                        <a:extLst>
                          <a:ext uri="{FF2B5EF4-FFF2-40B4-BE49-F238E27FC236}">
                            <a16:creationId xmlns:a16="http://schemas.microsoft.com/office/drawing/2014/main" id="{844CC7F9-0B0E-4524-A46D-059C39159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53A469-F85F-40FE-A4E5-921D9078D9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MTS LOGO COVER.pdf" descr="MTS LOGO COVER.pdf">
            <a:extLst>
              <a:ext uri="{FF2B5EF4-FFF2-40B4-BE49-F238E27FC236}">
                <a16:creationId xmlns:a16="http://schemas.microsoft.com/office/drawing/2014/main" id="{6DA0FDCA-414D-5822-A411-BEF14DE8AC4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1344" y="175056"/>
            <a:ext cx="11808978" cy="649430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C05F570-5B6D-F90E-0959-F4F689703E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3136" y="4836588"/>
            <a:ext cx="9113921" cy="1661993"/>
          </a:xfrm>
        </p:spPr>
        <p:txBody>
          <a:bodyPr vert="horz" anchor="b"/>
          <a:lstStyle>
            <a:lvl1pPr algn="l">
              <a:defRPr sz="60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24349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№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4ABFE79C-745A-47DB-88BF-67D1697CCF4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09913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6" name="Объект 5" hidden="1">
                        <a:extLst>
                          <a:ext uri="{FF2B5EF4-FFF2-40B4-BE49-F238E27FC236}">
                            <a16:creationId xmlns:a16="http://schemas.microsoft.com/office/drawing/2014/main" id="{4ABFE79C-745A-47DB-88BF-67D1697CCF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17BC7-FA9D-4951-AF87-76DA4B31084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0E7EC6A-2011-60DE-6274-F3F65EF4E9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96" y="480264"/>
            <a:ext cx="11074224" cy="1658565"/>
          </a:xfrm>
        </p:spPr>
        <p:txBody>
          <a:bodyPr vert="horz" anchor="t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19679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+ цифра №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F052D432-129D-4928-BA77-967EF963BB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16396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4" name="Объект 3" hidden="1">
                        <a:extLst>
                          <a:ext uri="{FF2B5EF4-FFF2-40B4-BE49-F238E27FC236}">
                            <a16:creationId xmlns:a16="http://schemas.microsoft.com/office/drawing/2014/main" id="{F052D432-129D-4928-BA77-967EF963BB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6A970A-F64F-446D-A80C-2C4D23AA7A0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Текст 6">
            <a:extLst>
              <a:ext uri="{FF2B5EF4-FFF2-40B4-BE49-F238E27FC236}">
                <a16:creationId xmlns:a16="http://schemas.microsoft.com/office/drawing/2014/main" id="{A9E46C61-95AB-9FA2-2900-81D066CC3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501" y="5068845"/>
            <a:ext cx="2808287" cy="1295400"/>
          </a:xfrm>
        </p:spPr>
        <p:txBody>
          <a:bodyPr>
            <a:noAutofit/>
          </a:bodyPr>
          <a:lstStyle>
            <a:lvl1pPr marL="0" indent="0">
              <a:buNone/>
              <a:defRPr sz="115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8C421-FDCF-62A5-4BD7-5C5B5DBE5B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96" y="480264"/>
            <a:ext cx="11074224" cy="1658565"/>
          </a:xfrm>
        </p:spPr>
        <p:txBody>
          <a:bodyPr vert="horz" anchor="t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48734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+ о чем раздел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F052D432-129D-4928-BA77-967EF963BB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76836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4" name="Объект 3" hidden="1">
                        <a:extLst>
                          <a:ext uri="{FF2B5EF4-FFF2-40B4-BE49-F238E27FC236}">
                            <a16:creationId xmlns:a16="http://schemas.microsoft.com/office/drawing/2014/main" id="{F052D432-129D-4928-BA77-967EF963BB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9C526E-FE9F-480D-A90F-141C17EB5E4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62BC5238-8A4B-2762-315A-3E9F03300C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64904"/>
            <a:ext cx="5545138" cy="3743820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О чем раздел</a:t>
            </a:r>
          </a:p>
          <a:p>
            <a:pPr lvl="0"/>
            <a:r>
              <a:rPr lang="ru-RU" dirty="0"/>
              <a:t>О чем раздел</a:t>
            </a:r>
          </a:p>
        </p:txBody>
      </p:sp>
      <p:sp>
        <p:nvSpPr>
          <p:cNvPr id="5" name="Текст 6">
            <a:extLst>
              <a:ext uri="{FF2B5EF4-FFF2-40B4-BE49-F238E27FC236}">
                <a16:creationId xmlns:a16="http://schemas.microsoft.com/office/drawing/2014/main" id="{26B014F5-2FD7-D552-55AE-836330F17C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501" y="5068845"/>
            <a:ext cx="2808287" cy="1295400"/>
          </a:xfrm>
        </p:spPr>
        <p:txBody>
          <a:bodyPr>
            <a:noAutofit/>
          </a:bodyPr>
          <a:lstStyle>
            <a:lvl1pPr marL="0" indent="0">
              <a:buNone/>
              <a:defRPr sz="115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D7AD3-7F4C-5ADE-5296-F1FEF7C2D1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96" y="480264"/>
            <a:ext cx="11074224" cy="1658565"/>
          </a:xfrm>
        </p:spPr>
        <p:txBody>
          <a:bodyPr vert="horz" anchor="t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37602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+ о чем раздел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F052D432-129D-4928-BA77-967EF963BB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863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4" name="Объект 3" hidden="1">
                        <a:extLst>
                          <a:ext uri="{FF2B5EF4-FFF2-40B4-BE49-F238E27FC236}">
                            <a16:creationId xmlns:a16="http://schemas.microsoft.com/office/drawing/2014/main" id="{F052D432-129D-4928-BA77-967EF963BB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96A40F-9509-419D-B664-EA8AFE9178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62BC5238-8A4B-2762-315A-3E9F03300C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8814" y="5068846"/>
            <a:ext cx="8208912" cy="130889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О чем раздел, если пару пунктов</a:t>
            </a:r>
          </a:p>
          <a:p>
            <a:pPr lvl="0"/>
            <a:r>
              <a:rPr lang="ru-RU" dirty="0"/>
              <a:t>О чем раздел, если пару пунктов</a:t>
            </a:r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C6CF6C73-A592-3439-415E-598E2A6AF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501" y="5068845"/>
            <a:ext cx="2808287" cy="1295400"/>
          </a:xfrm>
        </p:spPr>
        <p:txBody>
          <a:bodyPr>
            <a:noAutofit/>
          </a:bodyPr>
          <a:lstStyle>
            <a:lvl1pPr marL="0" indent="0">
              <a:buNone/>
              <a:defRPr sz="115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B47CA-19A4-8633-6EF1-9175904EA0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96" y="480264"/>
            <a:ext cx="11074224" cy="1658565"/>
          </a:xfrm>
        </p:spPr>
        <p:txBody>
          <a:bodyPr vert="horz" anchor="t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94697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Крупный 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BDF1A56A-82D7-430E-A128-79AA419161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3704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BDF1A56A-82D7-430E-A128-79AA419161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2A712-A7C8-54D1-2110-61C9636E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7970"/>
            <a:ext cx="9144000" cy="1661993"/>
          </a:xfrm>
        </p:spPr>
        <p:txBody>
          <a:bodyPr vert="horz"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0C13CC-C32E-C249-436B-789C0DFB6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32399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997C46-00A6-D6D5-4CD2-EA4C9B08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459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>
            <a:extLst>
              <a:ext uri="{FF2B5EF4-FFF2-40B4-BE49-F238E27FC236}">
                <a16:creationId xmlns:a16="http://schemas.microsoft.com/office/drawing/2014/main" id="{13489F32-876D-4097-BCAB-81B2D3A614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75760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2B4FBB60-CFAD-6F6B-842F-772431C3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475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76AFEB76-A412-4B44-A148-E9360D331F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19369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2B4FBB60-CFAD-6F6B-842F-772431C3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B0D3A35-55D5-39B7-0D6B-F1EFAF21D131}"/>
              </a:ext>
            </a:extLst>
          </p:cNvPr>
          <p:cNvSpPr/>
          <p:nvPr userDrawn="1"/>
        </p:nvSpPr>
        <p:spPr>
          <a:xfrm>
            <a:off x="11178073" y="0"/>
            <a:ext cx="1013927" cy="8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44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10065DEA-AF24-49EE-8AF4-40E7A8917C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79888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2B4FBB60-CFAD-6F6B-842F-772431C3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B0D3A35-55D5-39B7-0D6B-F1EFAF21D131}"/>
              </a:ext>
            </a:extLst>
          </p:cNvPr>
          <p:cNvSpPr/>
          <p:nvPr userDrawn="1"/>
        </p:nvSpPr>
        <p:spPr>
          <a:xfrm>
            <a:off x="11178073" y="0"/>
            <a:ext cx="1013927" cy="8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23415D-902E-5E26-63C3-FB000A5D17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</p:spTree>
    <p:extLst>
      <p:ext uri="{BB962C8B-B14F-4D97-AF65-F5344CB8AC3E}">
        <p14:creationId xmlns:p14="http://schemas.microsoft.com/office/powerpoint/2010/main" val="3397721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одну стр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41105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</p:spTree>
    <p:extLst>
      <p:ext uri="{BB962C8B-B14F-4D97-AF65-F5344CB8AC3E}">
        <p14:creationId xmlns:p14="http://schemas.microsoft.com/office/powerpoint/2010/main" val="3474955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одну строку + сно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87C9920F-CE42-456C-9F8F-8888F00EFF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8837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6" name="Объект 5" hidden="1">
                        <a:extLst>
                          <a:ext uri="{FF2B5EF4-FFF2-40B4-BE49-F238E27FC236}">
                            <a16:creationId xmlns:a16="http://schemas.microsoft.com/office/drawing/2014/main" id="{87C9920F-CE42-456C-9F8F-8888F00EFF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E47467B-4968-5135-C445-AB162E3D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CCB5637-7234-B557-537D-64B86A5DFB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520" y="6356350"/>
            <a:ext cx="7593606" cy="1661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ru-RU" dirty="0"/>
              <a:t>Место под сноску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01999-3797-3F1A-45B8-302D698865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</p:spTree>
    <p:extLst>
      <p:ext uri="{BB962C8B-B14F-4D97-AF65-F5344CB8AC3E}">
        <p14:creationId xmlns:p14="http://schemas.microsoft.com/office/powerpoint/2010/main" val="229261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презентации+ФИ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91B0B2DD-518D-4337-B971-D513308823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85260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91B0B2DD-518D-4337-B971-D513308823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531A9B-BEAD-47E1-8218-931A9590BAF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MTS LOGO COVER.pdf" descr="MTS LOGO COVER.pdf">
            <a:extLst>
              <a:ext uri="{FF2B5EF4-FFF2-40B4-BE49-F238E27FC236}">
                <a16:creationId xmlns:a16="http://schemas.microsoft.com/office/drawing/2014/main" id="{F8D5B7DA-DAD6-02FE-225F-86131DD0D67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1344" y="175056"/>
            <a:ext cx="11808978" cy="649430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Текст 10">
            <a:extLst>
              <a:ext uri="{FF2B5EF4-FFF2-40B4-BE49-F238E27FC236}">
                <a16:creationId xmlns:a16="http://schemas.microsoft.com/office/drawing/2014/main" id="{7007FE74-46CC-40C2-B34A-1F4BF1411F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2865" y="5636910"/>
            <a:ext cx="9115726" cy="43177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800" kern="1200" dirty="0" smtClean="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  <a:cs typeface="+mj-cs"/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AAE1B3E5-4BB6-4F87-AC6D-CB5E8324AF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668" y="6058090"/>
            <a:ext cx="9115726" cy="29662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2F96384-35DC-8C45-389F-32B50B3C0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3136" y="2605726"/>
            <a:ext cx="9113921" cy="1661993"/>
          </a:xfrm>
        </p:spPr>
        <p:txBody>
          <a:bodyPr vert="horz" anchor="ctr"/>
          <a:lstStyle>
            <a:lvl1pPr algn="l">
              <a:defRPr sz="60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970476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одну строку +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87C9920F-CE42-456C-9F8F-8888F00EFF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0228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6" name="Объект 5" hidden="1">
                        <a:extLst>
                          <a:ext uri="{FF2B5EF4-FFF2-40B4-BE49-F238E27FC236}">
                            <a16:creationId xmlns:a16="http://schemas.microsoft.com/office/drawing/2014/main" id="{87C9920F-CE42-456C-9F8F-8888F00EFF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E47467B-4968-5135-C445-AB162E3D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CCB5637-7234-B557-537D-64B86A5DFB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520" y="6356350"/>
            <a:ext cx="7593606" cy="1661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ru-RU" dirty="0"/>
              <a:t>Место под сноску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EC646F9-F516-79DF-21D9-93AD8090FB4D}"/>
              </a:ext>
            </a:extLst>
          </p:cNvPr>
          <p:cNvSpPr/>
          <p:nvPr userDrawn="1"/>
        </p:nvSpPr>
        <p:spPr>
          <a:xfrm>
            <a:off x="11423650" y="0"/>
            <a:ext cx="768350" cy="768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2" name="Group 1321315093.pdf" descr="Group 1321315093.pdf">
            <a:extLst>
              <a:ext uri="{FF2B5EF4-FFF2-40B4-BE49-F238E27FC236}">
                <a16:creationId xmlns:a16="http://schemas.microsoft.com/office/drawing/2014/main" id="{4A31C02F-CB5E-15FD-F798-046C1119EFB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92852" b="87132"/>
          <a:stretch>
            <a:fillRect/>
          </a:stretch>
        </p:blipFill>
        <p:spPr>
          <a:xfrm>
            <a:off x="11314445" y="-927"/>
            <a:ext cx="877556" cy="88866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0D6D1FD-0A19-32F8-EA1D-0EEC88A5AF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F4196C7-B64E-4A6F-054A-143D3DA9C752}"/>
              </a:ext>
            </a:extLst>
          </p:cNvPr>
          <p:cNvSpPr/>
          <p:nvPr userDrawn="1"/>
        </p:nvSpPr>
        <p:spPr>
          <a:xfrm>
            <a:off x="3176" y="6469625"/>
            <a:ext cx="385200" cy="385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ru-RU" sz="1050" dirty="0">
              <a:solidFill>
                <a:schemeClr val="tx1"/>
              </a:solidFill>
              <a:ea typeface="MTS Text" panose="020B0306020102020303" pitchFamily="34" charset="0"/>
            </a:endParaRP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2A2FBFB1-AA79-BE0C-634F-309AA0EA528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45" y="6472800"/>
            <a:ext cx="385200" cy="385200"/>
          </a:xfrm>
        </p:spPr>
        <p:txBody>
          <a:bodyPr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ru-RU" dirty="0"/>
              <a:t>Лого</a:t>
            </a:r>
          </a:p>
        </p:txBody>
      </p:sp>
    </p:spTree>
    <p:extLst>
      <p:ext uri="{BB962C8B-B14F-4D97-AF65-F5344CB8AC3E}">
        <p14:creationId xmlns:p14="http://schemas.microsoft.com/office/powerpoint/2010/main" val="2227237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97">
          <p15:clr>
            <a:srgbClr val="FBAE40"/>
          </p15:clr>
        </p15:guide>
        <p15:guide id="3" orient="horz" pos="48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две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0B4C4E88-6F36-4A30-99AB-5CAF0F9A5E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85950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0B4C4E88-6F36-4A30-99AB-5CAF0F9A5E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F551AD5-7305-A1BB-74A4-26FA5E93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284E56-B062-296F-8C7A-B4D5F1C719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122" y="512989"/>
            <a:ext cx="10515600" cy="775597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две строки</a:t>
            </a:r>
            <a:br>
              <a:rPr lang="ru-RU" dirty="0"/>
            </a:br>
            <a:r>
              <a:rPr lang="ru-RU" dirty="0"/>
              <a:t>Заголовок в две строки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3F527D69-5E63-8392-5107-938852381D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520" y="6356350"/>
            <a:ext cx="7593606" cy="1661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ru-RU" dirty="0"/>
              <a:t>Место под сноску</a:t>
            </a:r>
          </a:p>
        </p:txBody>
      </p:sp>
    </p:spTree>
    <p:extLst>
      <p:ext uri="{BB962C8B-B14F-4D97-AF65-F5344CB8AC3E}">
        <p14:creationId xmlns:p14="http://schemas.microsoft.com/office/powerpoint/2010/main" val="3377861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к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80359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56A18E5E-0FD6-419E-A863-C40D943C6E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0864" y="1268761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10" name="Рисунок 8">
            <a:extLst>
              <a:ext uri="{FF2B5EF4-FFF2-40B4-BE49-F238E27FC236}">
                <a16:creationId xmlns:a16="http://schemas.microsoft.com/office/drawing/2014/main" id="{7B69F084-725C-3EFB-A547-3FC823EB756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06035" y="1268761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215E3ECD-5D54-89CE-89BF-DEAEF8DED1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61206" y="1268761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C085E88D-4B42-51C3-4F61-674A01BB93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16377" y="1268761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13" name="Рисунок 8">
            <a:extLst>
              <a:ext uri="{FF2B5EF4-FFF2-40B4-BE49-F238E27FC236}">
                <a16:creationId xmlns:a16="http://schemas.microsoft.com/office/drawing/2014/main" id="{7DFCE57B-06D9-8C9C-B134-963EC12ED2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71548" y="1268761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14" name="Рисунок 8">
            <a:extLst>
              <a:ext uri="{FF2B5EF4-FFF2-40B4-BE49-F238E27FC236}">
                <a16:creationId xmlns:a16="http://schemas.microsoft.com/office/drawing/2014/main" id="{E5CDCE52-4C2C-D071-2E67-D14F2ACC93D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26719" y="1268761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356B7B55-3EDE-3F3B-86D4-27A0D89D93F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81890" y="1268761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2844796A-43D5-C810-8936-05E108D1B26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637061" y="1268761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17" name="Рисунок 8">
            <a:extLst>
              <a:ext uri="{FF2B5EF4-FFF2-40B4-BE49-F238E27FC236}">
                <a16:creationId xmlns:a16="http://schemas.microsoft.com/office/drawing/2014/main" id="{D7526B73-F34B-D66E-8304-BE3357FA593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792232" y="1268761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18" name="Рисунок 8">
            <a:extLst>
              <a:ext uri="{FF2B5EF4-FFF2-40B4-BE49-F238E27FC236}">
                <a16:creationId xmlns:a16="http://schemas.microsoft.com/office/drawing/2014/main" id="{45DBA1C6-BE1A-8724-392B-ACA1EC3F16B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47401" y="1268761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1E0BE8D1-3983-276B-2BBE-6FA1D67AB12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50864" y="2312207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BF2492F4-B812-50FF-B1F8-59999A34BA4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706035" y="2312207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FA14C00D-4148-32F6-6B16-AED695E297A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861206" y="2312207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AFDD72D6-D4A3-2995-AB32-06D571BFAB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016377" y="2312207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94BE46E9-BC32-689E-C9B4-9221877CB46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71548" y="2312207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E00FA030-6C39-C06D-F42D-D08FDB80056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26719" y="2312207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EBB6A202-4B6D-BEFB-7FF8-5624C075AAC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481890" y="2312207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D02E37FB-B1C6-2BC9-5BC4-A0FB541BC2B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637061" y="2312207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27" name="Рисунок 8">
            <a:extLst>
              <a:ext uri="{FF2B5EF4-FFF2-40B4-BE49-F238E27FC236}">
                <a16:creationId xmlns:a16="http://schemas.microsoft.com/office/drawing/2014/main" id="{48880384-7F33-854F-CA54-C6A0F3B0BB8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792232" y="2312207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28" name="Рисунок 8">
            <a:extLst>
              <a:ext uri="{FF2B5EF4-FFF2-40B4-BE49-F238E27FC236}">
                <a16:creationId xmlns:a16="http://schemas.microsoft.com/office/drawing/2014/main" id="{81970332-8D30-8044-5EC0-0A46FFA5E2A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0947401" y="2312207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29" name="Рисунок 8">
            <a:extLst>
              <a:ext uri="{FF2B5EF4-FFF2-40B4-BE49-F238E27FC236}">
                <a16:creationId xmlns:a16="http://schemas.microsoft.com/office/drawing/2014/main" id="{5711F0F7-4A54-D68E-8779-A054C51BC01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50864" y="3355653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30" name="Рисунок 8">
            <a:extLst>
              <a:ext uri="{FF2B5EF4-FFF2-40B4-BE49-F238E27FC236}">
                <a16:creationId xmlns:a16="http://schemas.microsoft.com/office/drawing/2014/main" id="{DF819F02-97EC-4180-B209-1335EA892A3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706035" y="3355653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31" name="Рисунок 8">
            <a:extLst>
              <a:ext uri="{FF2B5EF4-FFF2-40B4-BE49-F238E27FC236}">
                <a16:creationId xmlns:a16="http://schemas.microsoft.com/office/drawing/2014/main" id="{4785946E-592A-74EC-EFAF-774DF8B1683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861206" y="3355653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32" name="Рисунок 8">
            <a:extLst>
              <a:ext uri="{FF2B5EF4-FFF2-40B4-BE49-F238E27FC236}">
                <a16:creationId xmlns:a16="http://schemas.microsoft.com/office/drawing/2014/main" id="{DF6EA332-4A5E-118B-0CEB-D17E1ABB07D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016377" y="3355653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33" name="Рисунок 8">
            <a:extLst>
              <a:ext uri="{FF2B5EF4-FFF2-40B4-BE49-F238E27FC236}">
                <a16:creationId xmlns:a16="http://schemas.microsoft.com/office/drawing/2014/main" id="{16E589B2-6D4E-1208-6CFA-3947005D914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171548" y="3355653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34" name="Рисунок 8">
            <a:extLst>
              <a:ext uri="{FF2B5EF4-FFF2-40B4-BE49-F238E27FC236}">
                <a16:creationId xmlns:a16="http://schemas.microsoft.com/office/drawing/2014/main" id="{16649CC8-2265-F220-11FA-6CA515E820B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326719" y="3355653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35" name="Рисунок 8">
            <a:extLst>
              <a:ext uri="{FF2B5EF4-FFF2-40B4-BE49-F238E27FC236}">
                <a16:creationId xmlns:a16="http://schemas.microsoft.com/office/drawing/2014/main" id="{F64A3506-A4C3-DBE8-0A4C-FEFF7D2F412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481890" y="3355653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36" name="Рисунок 8">
            <a:extLst>
              <a:ext uri="{FF2B5EF4-FFF2-40B4-BE49-F238E27FC236}">
                <a16:creationId xmlns:a16="http://schemas.microsoft.com/office/drawing/2014/main" id="{35911DE0-7839-C2C1-C892-4DEB10E8063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637061" y="3355653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37" name="Рисунок 8">
            <a:extLst>
              <a:ext uri="{FF2B5EF4-FFF2-40B4-BE49-F238E27FC236}">
                <a16:creationId xmlns:a16="http://schemas.microsoft.com/office/drawing/2014/main" id="{540ED50B-7F84-E43C-4DAD-9EAFA9E6C008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792232" y="3355653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38" name="Рисунок 8">
            <a:extLst>
              <a:ext uri="{FF2B5EF4-FFF2-40B4-BE49-F238E27FC236}">
                <a16:creationId xmlns:a16="http://schemas.microsoft.com/office/drawing/2014/main" id="{3742E6AC-2802-0C88-97AC-EA4A4AE6EFF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947401" y="3355653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39" name="Рисунок 8">
            <a:extLst>
              <a:ext uri="{FF2B5EF4-FFF2-40B4-BE49-F238E27FC236}">
                <a16:creationId xmlns:a16="http://schemas.microsoft.com/office/drawing/2014/main" id="{A95552EE-5851-FEEE-04CE-930DD16CD1F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50864" y="5442546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40" name="Рисунок 8">
            <a:extLst>
              <a:ext uri="{FF2B5EF4-FFF2-40B4-BE49-F238E27FC236}">
                <a16:creationId xmlns:a16="http://schemas.microsoft.com/office/drawing/2014/main" id="{2121EBCE-F843-2A78-0407-1BF1D7F994B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706035" y="5442546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41" name="Рисунок 8">
            <a:extLst>
              <a:ext uri="{FF2B5EF4-FFF2-40B4-BE49-F238E27FC236}">
                <a16:creationId xmlns:a16="http://schemas.microsoft.com/office/drawing/2014/main" id="{04C660C0-D3D1-CD13-0613-3197D292275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861206" y="5442546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42" name="Рисунок 8">
            <a:extLst>
              <a:ext uri="{FF2B5EF4-FFF2-40B4-BE49-F238E27FC236}">
                <a16:creationId xmlns:a16="http://schemas.microsoft.com/office/drawing/2014/main" id="{F843C80F-7739-CEEA-4BE8-0B28ADEC1480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016377" y="5442546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43" name="Рисунок 8">
            <a:extLst>
              <a:ext uri="{FF2B5EF4-FFF2-40B4-BE49-F238E27FC236}">
                <a16:creationId xmlns:a16="http://schemas.microsoft.com/office/drawing/2014/main" id="{0B069CDA-7743-2E81-29D9-89F29254B9A7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71548" y="5442546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44" name="Рисунок 8">
            <a:extLst>
              <a:ext uri="{FF2B5EF4-FFF2-40B4-BE49-F238E27FC236}">
                <a16:creationId xmlns:a16="http://schemas.microsoft.com/office/drawing/2014/main" id="{E874E877-D398-E4EC-A6E6-FB6DEA6F2567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326719" y="5442546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45" name="Рисунок 8">
            <a:extLst>
              <a:ext uri="{FF2B5EF4-FFF2-40B4-BE49-F238E27FC236}">
                <a16:creationId xmlns:a16="http://schemas.microsoft.com/office/drawing/2014/main" id="{1D0FA789-0864-A9F7-77A0-218F2106C0E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481890" y="5442546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46" name="Рисунок 8">
            <a:extLst>
              <a:ext uri="{FF2B5EF4-FFF2-40B4-BE49-F238E27FC236}">
                <a16:creationId xmlns:a16="http://schemas.microsoft.com/office/drawing/2014/main" id="{8799DD51-DC58-3A07-67B0-62CB8B299777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8637061" y="5442546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47" name="Рисунок 8">
            <a:extLst>
              <a:ext uri="{FF2B5EF4-FFF2-40B4-BE49-F238E27FC236}">
                <a16:creationId xmlns:a16="http://schemas.microsoft.com/office/drawing/2014/main" id="{49F47481-2E7A-386C-D44F-E60FF7F6569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9792232" y="5442546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48" name="Рисунок 8">
            <a:extLst>
              <a:ext uri="{FF2B5EF4-FFF2-40B4-BE49-F238E27FC236}">
                <a16:creationId xmlns:a16="http://schemas.microsoft.com/office/drawing/2014/main" id="{4C89F8B1-0700-3C43-B931-67C9915BA66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0947401" y="5442546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49" name="Рисунок 8">
            <a:extLst>
              <a:ext uri="{FF2B5EF4-FFF2-40B4-BE49-F238E27FC236}">
                <a16:creationId xmlns:a16="http://schemas.microsoft.com/office/drawing/2014/main" id="{BCC6F1CC-9527-90F1-7436-51A0B243D9B0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550864" y="4399099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50" name="Рисунок 8">
            <a:extLst>
              <a:ext uri="{FF2B5EF4-FFF2-40B4-BE49-F238E27FC236}">
                <a16:creationId xmlns:a16="http://schemas.microsoft.com/office/drawing/2014/main" id="{21F08A40-DF19-B75F-CBEA-E142BA5775D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706035" y="4399099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51" name="Рисунок 8">
            <a:extLst>
              <a:ext uri="{FF2B5EF4-FFF2-40B4-BE49-F238E27FC236}">
                <a16:creationId xmlns:a16="http://schemas.microsoft.com/office/drawing/2014/main" id="{6C8F04E1-9812-8FFD-D516-B622601DF0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2861206" y="4399099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52" name="Рисунок 8">
            <a:extLst>
              <a:ext uri="{FF2B5EF4-FFF2-40B4-BE49-F238E27FC236}">
                <a16:creationId xmlns:a16="http://schemas.microsoft.com/office/drawing/2014/main" id="{BBF35FC6-F2F9-6F8F-E4F6-8BCE9FF5C10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4016377" y="4399099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53" name="Рисунок 8">
            <a:extLst>
              <a:ext uri="{FF2B5EF4-FFF2-40B4-BE49-F238E27FC236}">
                <a16:creationId xmlns:a16="http://schemas.microsoft.com/office/drawing/2014/main" id="{E71B395B-E93B-19F0-8734-97455073BBC1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5171548" y="4399099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54" name="Рисунок 8">
            <a:extLst>
              <a:ext uri="{FF2B5EF4-FFF2-40B4-BE49-F238E27FC236}">
                <a16:creationId xmlns:a16="http://schemas.microsoft.com/office/drawing/2014/main" id="{76125080-2116-E20A-392A-DA6ADF83C03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326719" y="4399099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55" name="Рисунок 8">
            <a:extLst>
              <a:ext uri="{FF2B5EF4-FFF2-40B4-BE49-F238E27FC236}">
                <a16:creationId xmlns:a16="http://schemas.microsoft.com/office/drawing/2014/main" id="{E78A0CFC-5804-1B41-A1D1-F11D2148CFFD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481890" y="4399099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56" name="Рисунок 8">
            <a:extLst>
              <a:ext uri="{FF2B5EF4-FFF2-40B4-BE49-F238E27FC236}">
                <a16:creationId xmlns:a16="http://schemas.microsoft.com/office/drawing/2014/main" id="{4914ACDE-09AC-0592-B93D-2168B42AFD53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637061" y="4399099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57" name="Рисунок 8">
            <a:extLst>
              <a:ext uri="{FF2B5EF4-FFF2-40B4-BE49-F238E27FC236}">
                <a16:creationId xmlns:a16="http://schemas.microsoft.com/office/drawing/2014/main" id="{BAB20F44-C56D-A440-AEDE-05EA55037203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9792232" y="4399099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58" name="Рисунок 8">
            <a:extLst>
              <a:ext uri="{FF2B5EF4-FFF2-40B4-BE49-F238E27FC236}">
                <a16:creationId xmlns:a16="http://schemas.microsoft.com/office/drawing/2014/main" id="{30EDA5B7-DAC0-82A3-23C4-41A46176763E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947401" y="4399099"/>
            <a:ext cx="483840" cy="48384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5D169-4492-D166-F454-C3A5B842E2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</p:spTree>
    <p:extLst>
      <p:ext uri="{BB962C8B-B14F-4D97-AF65-F5344CB8AC3E}">
        <p14:creationId xmlns:p14="http://schemas.microsoft.com/office/powerpoint/2010/main" val="3313120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одну строку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0D0F4232-C5CC-4F52-9E24-8B536F2FA8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3775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0D0F4232-C5CC-4F52-9E24-8B536F2FA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C3004332-BF40-28C4-CEE2-217AB5E6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16A56C7-2BAF-A9C7-31B6-E9F44C22D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19" y="1520156"/>
            <a:ext cx="11076619" cy="478857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>
                <a:latin typeface="+mn-lt"/>
              </a:defRPr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3850B4B-096A-CC9A-01F3-101796530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8F873079-BBFF-6CD9-2680-ED532E54D4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520" y="6356350"/>
            <a:ext cx="7593606" cy="1661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ru-RU" dirty="0"/>
              <a:t>Место под сноску</a:t>
            </a:r>
          </a:p>
        </p:txBody>
      </p:sp>
    </p:spTree>
    <p:extLst>
      <p:ext uri="{BB962C8B-B14F-4D97-AF65-F5344CB8AC3E}">
        <p14:creationId xmlns:p14="http://schemas.microsoft.com/office/powerpoint/2010/main" val="40760710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две строки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>
            <a:extLst>
              <a:ext uri="{FF2B5EF4-FFF2-40B4-BE49-F238E27FC236}">
                <a16:creationId xmlns:a16="http://schemas.microsoft.com/office/drawing/2014/main" id="{AA155FE3-F76D-4DB8-881D-4BB466FB10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8009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7" name="Объект 6" hidden="1">
                        <a:extLst>
                          <a:ext uri="{FF2B5EF4-FFF2-40B4-BE49-F238E27FC236}">
                            <a16:creationId xmlns:a16="http://schemas.microsoft.com/office/drawing/2014/main" id="{AA155FE3-F76D-4DB8-881D-4BB466FB10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CE9575F8-D3F2-5CB4-33B5-CC46BC2A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19" y="1520156"/>
            <a:ext cx="11076619" cy="478857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>
                <a:latin typeface="+mn-lt"/>
              </a:defRPr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8B8FDF-8F34-A68A-821C-0620D31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8C8FA9-41F7-507B-03D1-688FDCF1E7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122" y="512989"/>
            <a:ext cx="10515600" cy="775597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две строки</a:t>
            </a:r>
            <a:br>
              <a:rPr lang="ru-RU" dirty="0"/>
            </a:br>
            <a:r>
              <a:rPr lang="ru-RU" dirty="0"/>
              <a:t>Заголовок в две строки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66E5CE28-8A75-2763-E74E-62642CA177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520" y="6356350"/>
            <a:ext cx="7593606" cy="1661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ru-RU" dirty="0"/>
              <a:t>Место под сноску</a:t>
            </a:r>
          </a:p>
        </p:txBody>
      </p:sp>
    </p:spTree>
    <p:extLst>
      <p:ext uri="{BB962C8B-B14F-4D97-AF65-F5344CB8AC3E}">
        <p14:creationId xmlns:p14="http://schemas.microsoft.com/office/powerpoint/2010/main" val="1804121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убрикатор и Заголовок в одну стр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>
            <a:extLst>
              <a:ext uri="{FF2B5EF4-FFF2-40B4-BE49-F238E27FC236}">
                <a16:creationId xmlns:a16="http://schemas.microsoft.com/office/drawing/2014/main" id="{C30FE2C2-F12D-4EC8-91D5-360AEC642A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20938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8" name="Объект 7" hidden="1">
                        <a:extLst>
                          <a:ext uri="{FF2B5EF4-FFF2-40B4-BE49-F238E27FC236}">
                            <a16:creationId xmlns:a16="http://schemas.microsoft.com/office/drawing/2014/main" id="{C30FE2C2-F12D-4EC8-91D5-360AEC642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E73A10-A355-66C1-4E31-EF64125D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Текст 12">
            <a:extLst>
              <a:ext uri="{FF2B5EF4-FFF2-40B4-BE49-F238E27FC236}">
                <a16:creationId xmlns:a16="http://schemas.microsoft.com/office/drawing/2014/main" id="{930C15B0-5B00-EA86-435B-36B78AD1DB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828" y="264396"/>
            <a:ext cx="10514834" cy="271661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№. Рубрикатор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965EAAF-64FE-F5E3-5B17-72B408A37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781489C7-8682-2FD2-9A12-7E48BF024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520" y="6356350"/>
            <a:ext cx="7593606" cy="1661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ru-RU" dirty="0"/>
              <a:t>Место под сноску</a:t>
            </a:r>
          </a:p>
        </p:txBody>
      </p:sp>
    </p:spTree>
    <p:extLst>
      <p:ext uri="{BB962C8B-B14F-4D97-AF65-F5344CB8AC3E}">
        <p14:creationId xmlns:p14="http://schemas.microsoft.com/office/powerpoint/2010/main" val="2310631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убрикатор и Заголовок в одну строку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>
            <a:extLst>
              <a:ext uri="{FF2B5EF4-FFF2-40B4-BE49-F238E27FC236}">
                <a16:creationId xmlns:a16="http://schemas.microsoft.com/office/drawing/2014/main" id="{C30FE2C2-F12D-4EC8-91D5-360AEC642A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50739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8" name="Объект 7" hidden="1">
                        <a:extLst>
                          <a:ext uri="{FF2B5EF4-FFF2-40B4-BE49-F238E27FC236}">
                            <a16:creationId xmlns:a16="http://schemas.microsoft.com/office/drawing/2014/main" id="{C30FE2C2-F12D-4EC8-91D5-360AEC642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E73A10-A355-66C1-4E31-EF64125D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B0A8142-1CF9-E8F5-3CCB-CB74E84D0D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828" y="264396"/>
            <a:ext cx="3313013" cy="271661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№. Рубрикатор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5664B98-E51F-9206-9B96-D53C4950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19" y="1520156"/>
            <a:ext cx="11076619" cy="478857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>
                <a:latin typeface="+mn-lt"/>
              </a:defRPr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3B1660D-3696-A939-420B-AC56878BFA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3096AFCD-76D5-EF95-6746-AEB69A0F95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520" y="6356350"/>
            <a:ext cx="7593606" cy="1661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ru-RU" dirty="0"/>
              <a:t>Место под сноску</a:t>
            </a:r>
          </a:p>
        </p:txBody>
      </p:sp>
    </p:spTree>
    <p:extLst>
      <p:ext uri="{BB962C8B-B14F-4D97-AF65-F5344CB8AC3E}">
        <p14:creationId xmlns:p14="http://schemas.microsoft.com/office/powerpoint/2010/main" val="9921922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одну строку + два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6933A4DA-C5CE-4CF4-ADB2-DE7233D0B3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39218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6" name="Объект 5" hidden="1">
                        <a:extLst>
                          <a:ext uri="{FF2B5EF4-FFF2-40B4-BE49-F238E27FC236}">
                            <a16:creationId xmlns:a16="http://schemas.microsoft.com/office/drawing/2014/main" id="{6933A4DA-C5CE-4CF4-ADB2-DE7233D0B3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2B0DE820-88A7-CEAE-3F69-B47DAE5A4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609" y="1340768"/>
            <a:ext cx="5181600" cy="435133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>
                <a:latin typeface="+mn-lt"/>
              </a:defRPr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5BA6D8-1CB3-31C3-5F71-3621BC9E3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340768"/>
            <a:ext cx="5328593" cy="435133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>
                <a:latin typeface="+mn-lt"/>
              </a:defRPr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1BFC48A6-3ABA-4FE5-657A-69CEB453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1A6A998-6E53-2952-D78D-C2B1CA0E9D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F12C34A6-06F0-9CEE-141D-AC5ECBF485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520" y="6356350"/>
            <a:ext cx="7593606" cy="1661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ru-RU" dirty="0"/>
              <a:t>Место под сноску</a:t>
            </a:r>
          </a:p>
        </p:txBody>
      </p:sp>
    </p:spTree>
    <p:extLst>
      <p:ext uri="{BB962C8B-B14F-4D97-AF65-F5344CB8AC3E}">
        <p14:creationId xmlns:p14="http://schemas.microsoft.com/office/powerpoint/2010/main" val="35647919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двух бло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>
            <a:extLst>
              <a:ext uri="{FF2B5EF4-FFF2-40B4-BE49-F238E27FC236}">
                <a16:creationId xmlns:a16="http://schemas.microsoft.com/office/drawing/2014/main" id="{4F293292-EEE4-43B1-9505-50072A6C78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91286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8" name="Объект 7" hidden="1">
                        <a:extLst>
                          <a:ext uri="{FF2B5EF4-FFF2-40B4-BE49-F238E27FC236}">
                            <a16:creationId xmlns:a16="http://schemas.microsoft.com/office/drawing/2014/main" id="{4F293292-EEE4-43B1-9505-50072A6C78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Текст 2">
            <a:extLst>
              <a:ext uri="{FF2B5EF4-FFF2-40B4-BE49-F238E27FC236}">
                <a16:creationId xmlns:a16="http://schemas.microsoft.com/office/drawing/2014/main" id="{EE79FEBE-52BF-D6BF-1DDD-056FEE945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851" y="1642561"/>
            <a:ext cx="5157787" cy="332399"/>
          </a:xfrm>
        </p:spPr>
        <p:txBody>
          <a:bodyPr anchor="t" anchorCtr="0"/>
          <a:lstStyle>
            <a:lvl1pPr marL="0" indent="0">
              <a:buNone/>
              <a:defRPr sz="2400" b="0">
                <a:latin typeface="+mj-lt"/>
                <a:ea typeface="MTS Extended Medium" panose="020B03060201020203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C0D5CD-D07F-6AFF-C3EF-9DA139D55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851" y="2348880"/>
            <a:ext cx="5157787" cy="368458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>
                <a:latin typeface="+mn-lt"/>
              </a:defRPr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19BB14-A24F-042E-0CDD-E56CA643F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999" y="1642561"/>
            <a:ext cx="5256585" cy="332399"/>
          </a:xfrm>
        </p:spPr>
        <p:txBody>
          <a:bodyPr anchor="t" anchorCtr="0"/>
          <a:lstStyle>
            <a:lvl1pPr marL="0" indent="0">
              <a:buNone/>
              <a:defRPr sz="2400" b="0">
                <a:latin typeface="+mj-lt"/>
                <a:ea typeface="MTS Extended Medium" panose="020B03060201020203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DCE083-8FE3-F11E-16D9-D4057973D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2348880"/>
            <a:ext cx="5256585" cy="368458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>
                <a:latin typeface="+mn-lt"/>
              </a:defRPr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9496DDE1-387F-B754-0EB5-04FCCEDE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1791D43-C976-3325-52F8-9D0FFA509C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28AD4422-AEEE-678C-D47C-381DA2B864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520" y="6356350"/>
            <a:ext cx="7593606" cy="1661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ru-RU" dirty="0"/>
              <a:t>Место под сноску</a:t>
            </a:r>
          </a:p>
        </p:txBody>
      </p:sp>
    </p:spTree>
    <p:extLst>
      <p:ext uri="{BB962C8B-B14F-4D97-AF65-F5344CB8AC3E}">
        <p14:creationId xmlns:p14="http://schemas.microsoft.com/office/powerpoint/2010/main" val="551439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текст+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04C0481B-85CF-4413-A333-37D3011E8B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53597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6" name="Объект 5" hidden="1">
                        <a:extLst>
                          <a:ext uri="{FF2B5EF4-FFF2-40B4-BE49-F238E27FC236}">
                            <a16:creationId xmlns:a16="http://schemas.microsoft.com/office/drawing/2014/main" id="{04C0481B-85CF-4413-A333-37D3011E8B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0FEB4-602F-2865-1EAE-45613191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24" y="987425"/>
            <a:ext cx="3932237" cy="886397"/>
          </a:xfrm>
        </p:spPr>
        <p:txBody>
          <a:bodyPr vert="horz" anchor="t" anchorCtr="0"/>
          <a:lstStyle>
            <a:lvl1pPr>
              <a:defRPr sz="3200"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709F0-6C0A-4083-B0CA-03D78AA9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>
                <a:latin typeface="+mn-lt"/>
              </a:defRPr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BC215B-DC66-135F-AD80-BBBFA1809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6890" y="2057400"/>
            <a:ext cx="3932237" cy="3803650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823D931-9B08-208B-D75E-DC5BBEB1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F5A89E52-681F-1CC6-97C9-6D8E7F136D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520" y="6356350"/>
            <a:ext cx="7593606" cy="1661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2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ru-RU" dirty="0"/>
              <a:t>Место под сноску</a:t>
            </a:r>
          </a:p>
        </p:txBody>
      </p:sp>
    </p:spTree>
    <p:extLst>
      <p:ext uri="{BB962C8B-B14F-4D97-AF65-F5344CB8AC3E}">
        <p14:creationId xmlns:p14="http://schemas.microsoft.com/office/powerpoint/2010/main" val="154895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презентации+ФИО+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91B0B2DD-518D-4337-B971-D513308823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7580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91B0B2DD-518D-4337-B971-D513308823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377852-C3C1-47A5-8B5C-6BD38F67955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MTS LOGO COVER.pdf" descr="MTS LOGO COVER.pdf">
            <a:extLst>
              <a:ext uri="{FF2B5EF4-FFF2-40B4-BE49-F238E27FC236}">
                <a16:creationId xmlns:a16="http://schemas.microsoft.com/office/drawing/2014/main" id="{01450D93-31D2-C863-4604-2722A13D594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1344" y="175056"/>
            <a:ext cx="11808978" cy="649430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10">
            <a:extLst>
              <a:ext uri="{FF2B5EF4-FFF2-40B4-BE49-F238E27FC236}">
                <a16:creationId xmlns:a16="http://schemas.microsoft.com/office/drawing/2014/main" id="{AB4F3C81-B4DC-4089-802A-0579700986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2887" y="4954609"/>
            <a:ext cx="8149288" cy="43177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800" kern="1200" dirty="0" smtClean="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  <a:cs typeface="+mj-cs"/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9CF77FD5-126E-48C8-9A20-070EBD2A5C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2887" y="5375789"/>
            <a:ext cx="8149288" cy="29662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9637F-D740-5D33-C3D9-5F4DD800E7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3136" y="2605726"/>
            <a:ext cx="9113921" cy="1661993"/>
          </a:xfrm>
        </p:spPr>
        <p:txBody>
          <a:bodyPr vert="horz" anchor="ctr"/>
          <a:lstStyle>
            <a:lvl1pPr algn="l">
              <a:defRPr sz="60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251EBFA0-C5D8-415E-B678-7252860C32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3794" y="4612165"/>
            <a:ext cx="1427749" cy="1427749"/>
          </a:xfrm>
          <a:custGeom>
            <a:avLst/>
            <a:gdLst>
              <a:gd name="connsiteX0" fmla="*/ 654159 w 1308318"/>
              <a:gd name="connsiteY0" fmla="*/ 0 h 1308318"/>
              <a:gd name="connsiteX1" fmla="*/ 1308318 w 1308318"/>
              <a:gd name="connsiteY1" fmla="*/ 654159 h 1308318"/>
              <a:gd name="connsiteX2" fmla="*/ 654159 w 1308318"/>
              <a:gd name="connsiteY2" fmla="*/ 1308318 h 1308318"/>
              <a:gd name="connsiteX3" fmla="*/ 0 w 1308318"/>
              <a:gd name="connsiteY3" fmla="*/ 654159 h 1308318"/>
              <a:gd name="connsiteX4" fmla="*/ 654159 w 1308318"/>
              <a:gd name="connsiteY4" fmla="*/ 0 h 130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318" h="1308318">
                <a:moveTo>
                  <a:pt x="654159" y="0"/>
                </a:moveTo>
                <a:cubicBezTo>
                  <a:pt x="1015441" y="0"/>
                  <a:pt x="1308318" y="292877"/>
                  <a:pt x="1308318" y="654159"/>
                </a:cubicBezTo>
                <a:cubicBezTo>
                  <a:pt x="1308318" y="1015441"/>
                  <a:pt x="1015441" y="1308318"/>
                  <a:pt x="654159" y="1308318"/>
                </a:cubicBezTo>
                <a:cubicBezTo>
                  <a:pt x="292877" y="1308318"/>
                  <a:pt x="0" y="1015441"/>
                  <a:pt x="0" y="654159"/>
                </a:cubicBezTo>
                <a:cubicBezTo>
                  <a:pt x="0" y="292877"/>
                  <a:pt x="292877" y="0"/>
                  <a:pt x="65415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</p:spTree>
    <p:extLst>
      <p:ext uri="{BB962C8B-B14F-4D97-AF65-F5344CB8AC3E}">
        <p14:creationId xmlns:p14="http://schemas.microsoft.com/office/powerpoint/2010/main" val="3571940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булли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73587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4" name="Рисунок 8">
            <a:extLst>
              <a:ext uri="{FF2B5EF4-FFF2-40B4-BE49-F238E27FC236}">
                <a16:creationId xmlns:a16="http://schemas.microsoft.com/office/drawing/2014/main" id="{3A5DBF24-4751-AFFB-8CF6-AE693D03E7A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1496" y="1736393"/>
            <a:ext cx="1692607" cy="1692607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C3EB79C4-990D-C1B6-8BEB-29CAC8873D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1496" y="3668608"/>
            <a:ext cx="3988800" cy="27699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1D48476-FBEF-B930-54B9-EC472AD94A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4074347"/>
            <a:ext cx="3988800" cy="11079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D5AA2217-52EB-B183-042A-9D43F2C757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53412" y="1736393"/>
            <a:ext cx="1692607" cy="1692607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83EE8C1D-542C-B1C0-7574-A51FB53BBF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53412" y="3668608"/>
            <a:ext cx="3987726" cy="27699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AC637E53-68EE-B512-E57B-86550550C0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53412" y="4074347"/>
            <a:ext cx="3987726" cy="11079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239144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улли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65908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4" name="Рисунок 8">
            <a:extLst>
              <a:ext uri="{FF2B5EF4-FFF2-40B4-BE49-F238E27FC236}">
                <a16:creationId xmlns:a16="http://schemas.microsoft.com/office/drawing/2014/main" id="{3A5DBF24-4751-AFFB-8CF6-AE693D03E7A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1496" y="1832087"/>
            <a:ext cx="1596913" cy="1596913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C3EB79C4-990D-C1B6-8BEB-29CAC8873D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1496" y="3668608"/>
            <a:ext cx="3037738" cy="249299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1D48476-FBEF-B930-54B9-EC472AD94A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4074347"/>
            <a:ext cx="3048371" cy="581698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</a:p>
        </p:txBody>
      </p:sp>
      <p:sp>
        <p:nvSpPr>
          <p:cNvPr id="17" name="Рисунок 8">
            <a:extLst>
              <a:ext uri="{FF2B5EF4-FFF2-40B4-BE49-F238E27FC236}">
                <a16:creationId xmlns:a16="http://schemas.microsoft.com/office/drawing/2014/main" id="{B5501F4A-BA8C-0A0A-FAAA-AA7289B8BDB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571814" y="1832087"/>
            <a:ext cx="1596913" cy="1596913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18" name="Рисунок 8">
            <a:extLst>
              <a:ext uri="{FF2B5EF4-FFF2-40B4-BE49-F238E27FC236}">
                <a16:creationId xmlns:a16="http://schemas.microsoft.com/office/drawing/2014/main" id="{5E9A5BCA-5AE3-CF41-9E20-539EDD187B5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92767" y="1832087"/>
            <a:ext cx="1596913" cy="1596913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C3EB79C4-990D-C1B6-8BEB-29CAC8873D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92767" y="3668608"/>
            <a:ext cx="3037738" cy="249299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5" name="Текст 7">
            <a:extLst>
              <a:ext uri="{FF2B5EF4-FFF2-40B4-BE49-F238E27FC236}">
                <a16:creationId xmlns:a16="http://schemas.microsoft.com/office/drawing/2014/main" id="{81D48476-FBEF-B930-54B9-EC472AD94A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92767" y="4074347"/>
            <a:ext cx="3048371" cy="581698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</a:p>
        </p:txBody>
      </p:sp>
      <p:sp>
        <p:nvSpPr>
          <p:cNvPr id="16" name="Текст 7">
            <a:extLst>
              <a:ext uri="{FF2B5EF4-FFF2-40B4-BE49-F238E27FC236}">
                <a16:creationId xmlns:a16="http://schemas.microsoft.com/office/drawing/2014/main" id="{C3EB79C4-990D-C1B6-8BEB-29CAC8873D9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1814" y="3668608"/>
            <a:ext cx="3037738" cy="249299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9" name="Текст 7">
            <a:extLst>
              <a:ext uri="{FF2B5EF4-FFF2-40B4-BE49-F238E27FC236}">
                <a16:creationId xmlns:a16="http://schemas.microsoft.com/office/drawing/2014/main" id="{81D48476-FBEF-B930-54B9-EC472AD94A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814" y="4074347"/>
            <a:ext cx="3048371" cy="581698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14617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булли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58141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4" name="Рисунок 8">
            <a:extLst>
              <a:ext uri="{FF2B5EF4-FFF2-40B4-BE49-F238E27FC236}">
                <a16:creationId xmlns:a16="http://schemas.microsoft.com/office/drawing/2014/main" id="{3A5DBF24-4751-AFFB-8CF6-AE693D03E7A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1496" y="1733232"/>
            <a:ext cx="1440000" cy="14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9AA1C0BB-C48F-339C-C87F-FDACDB4254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2971" y="1733232"/>
            <a:ext cx="3512347" cy="249299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B4A81D94-A9F5-457C-41D5-437ECA997B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2972" y="2203736"/>
            <a:ext cx="3512347" cy="581698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</a:p>
        </p:txBody>
      </p:sp>
      <p:sp>
        <p:nvSpPr>
          <p:cNvPr id="10" name="Рисунок 8">
            <a:extLst>
              <a:ext uri="{FF2B5EF4-FFF2-40B4-BE49-F238E27FC236}">
                <a16:creationId xmlns:a16="http://schemas.microsoft.com/office/drawing/2014/main" id="{5EA4B857-CE04-C5E5-A63E-54D8ABE75CE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1496" y="4377578"/>
            <a:ext cx="1440000" cy="14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92E10114-FD57-AAD9-B92D-DB73A3A7AD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82972" y="4377578"/>
            <a:ext cx="3512346" cy="249299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7B1204C4-2F0B-D607-56FA-BEFDE3BC35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2972" y="4848082"/>
            <a:ext cx="3512347" cy="581698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3E1E99DF-1938-ECD3-564C-6DF952587C6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96681" y="1733232"/>
            <a:ext cx="1440000" cy="14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22" name="Текст 7">
            <a:extLst>
              <a:ext uri="{FF2B5EF4-FFF2-40B4-BE49-F238E27FC236}">
                <a16:creationId xmlns:a16="http://schemas.microsoft.com/office/drawing/2014/main" id="{F2F23B11-09E1-ABFD-D4B1-9F71250191E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8156" y="1733232"/>
            <a:ext cx="3512347" cy="249299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926D05B8-2D0A-0BAF-1297-51FFFC7130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8157" y="2203736"/>
            <a:ext cx="3512347" cy="581698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C8C430D2-6C95-82AD-920B-BB6AA031FFE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96681" y="4377578"/>
            <a:ext cx="1440000" cy="14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8A74F97F-906E-D00D-C198-102A08CD4E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18157" y="4377578"/>
            <a:ext cx="3512346" cy="249299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AA91C5E4-8CE9-D7F2-0F7C-CE57D64224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18157" y="4848082"/>
            <a:ext cx="3512347" cy="581698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004829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булли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5527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4" name="Рисунок 8">
            <a:extLst>
              <a:ext uri="{FF2B5EF4-FFF2-40B4-BE49-F238E27FC236}">
                <a16:creationId xmlns:a16="http://schemas.microsoft.com/office/drawing/2014/main" id="{3A5DBF24-4751-AFFB-8CF6-AE693D03E7A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1496" y="1486097"/>
            <a:ext cx="861687" cy="86168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9AA1C0BB-C48F-339C-C87F-FDACDB4254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63" y="2486994"/>
            <a:ext cx="2879758" cy="221599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B4A81D94-A9F5-457C-41D5-437ECA997B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1497" y="2804497"/>
            <a:ext cx="2869124" cy="387798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11FF0973-418C-2A51-EB56-55E53AFA450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61438" y="1486097"/>
            <a:ext cx="861687" cy="86168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9997767A-5E23-CA60-00FC-DF59E91853F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61380" y="1486097"/>
            <a:ext cx="861687" cy="86168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9AA1C0BB-C48F-339C-C87F-FDACDB4254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1438" y="2486994"/>
            <a:ext cx="2879758" cy="221599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B4A81D94-A9F5-457C-41D5-437ECA997B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61438" y="2804497"/>
            <a:ext cx="2869124" cy="387798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9AA1C0BB-C48F-339C-C87F-FDACDB4254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61380" y="2486994"/>
            <a:ext cx="2879758" cy="221599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B4A81D94-A9F5-457C-41D5-437ECA997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61380" y="2804497"/>
            <a:ext cx="2869124" cy="387798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</a:p>
        </p:txBody>
      </p:sp>
      <p:sp>
        <p:nvSpPr>
          <p:cNvPr id="38" name="Рисунок 8">
            <a:extLst>
              <a:ext uri="{FF2B5EF4-FFF2-40B4-BE49-F238E27FC236}">
                <a16:creationId xmlns:a16="http://schemas.microsoft.com/office/drawing/2014/main" id="{3A5DBF24-4751-AFFB-8CF6-AE693D03E7A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61496" y="4141517"/>
            <a:ext cx="861687" cy="86168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39" name="Текст 7">
            <a:extLst>
              <a:ext uri="{FF2B5EF4-FFF2-40B4-BE49-F238E27FC236}">
                <a16:creationId xmlns:a16="http://schemas.microsoft.com/office/drawing/2014/main" id="{9AA1C0BB-C48F-339C-C87F-FDACDB4254A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0863" y="5142414"/>
            <a:ext cx="2879758" cy="221599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0" name="Текст 7">
            <a:extLst>
              <a:ext uri="{FF2B5EF4-FFF2-40B4-BE49-F238E27FC236}">
                <a16:creationId xmlns:a16="http://schemas.microsoft.com/office/drawing/2014/main" id="{B4A81D94-A9F5-457C-41D5-437ECA997B3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61497" y="5459917"/>
            <a:ext cx="2869124" cy="387798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</a:p>
        </p:txBody>
      </p:sp>
      <p:sp>
        <p:nvSpPr>
          <p:cNvPr id="41" name="Рисунок 8">
            <a:extLst>
              <a:ext uri="{FF2B5EF4-FFF2-40B4-BE49-F238E27FC236}">
                <a16:creationId xmlns:a16="http://schemas.microsoft.com/office/drawing/2014/main" id="{11FF0973-418C-2A51-EB56-55E53AFA450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661438" y="4141517"/>
            <a:ext cx="861687" cy="86168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42" name="Рисунок 8">
            <a:extLst>
              <a:ext uri="{FF2B5EF4-FFF2-40B4-BE49-F238E27FC236}">
                <a16:creationId xmlns:a16="http://schemas.microsoft.com/office/drawing/2014/main" id="{9997767A-5E23-CA60-00FC-DF59E91853F6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761380" y="4141517"/>
            <a:ext cx="861687" cy="86168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 dirty="0"/>
              <a:t>Иконка</a:t>
            </a:r>
          </a:p>
        </p:txBody>
      </p:sp>
      <p:sp>
        <p:nvSpPr>
          <p:cNvPr id="43" name="Текст 7">
            <a:extLst>
              <a:ext uri="{FF2B5EF4-FFF2-40B4-BE49-F238E27FC236}">
                <a16:creationId xmlns:a16="http://schemas.microsoft.com/office/drawing/2014/main" id="{9AA1C0BB-C48F-339C-C87F-FDACDB4254A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61438" y="5142414"/>
            <a:ext cx="2879758" cy="221599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4" name="Текст 7">
            <a:extLst>
              <a:ext uri="{FF2B5EF4-FFF2-40B4-BE49-F238E27FC236}">
                <a16:creationId xmlns:a16="http://schemas.microsoft.com/office/drawing/2014/main" id="{B4A81D94-A9F5-457C-41D5-437ECA997B3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61438" y="5459917"/>
            <a:ext cx="2869124" cy="387798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</a:p>
        </p:txBody>
      </p:sp>
      <p:sp>
        <p:nvSpPr>
          <p:cNvPr id="45" name="Текст 7">
            <a:extLst>
              <a:ext uri="{FF2B5EF4-FFF2-40B4-BE49-F238E27FC236}">
                <a16:creationId xmlns:a16="http://schemas.microsoft.com/office/drawing/2014/main" id="{9AA1C0BB-C48F-339C-C87F-FDACDB4254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1380" y="5142414"/>
            <a:ext cx="2879758" cy="221599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6" name="Текст 7">
            <a:extLst>
              <a:ext uri="{FF2B5EF4-FFF2-40B4-BE49-F238E27FC236}">
                <a16:creationId xmlns:a16="http://schemas.microsoft.com/office/drawing/2014/main" id="{B4A81D94-A9F5-457C-41D5-437ECA997B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1380" y="5459917"/>
            <a:ext cx="2869124" cy="387798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Образец текста 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72921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овый блок +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1434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3" y="512989"/>
            <a:ext cx="4982520" cy="775597"/>
          </a:xfrm>
        </p:spPr>
        <p:txBody>
          <a:bodyPr vert="horz" wrap="square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3" hasCustomPrompt="1"/>
          </p:nvPr>
        </p:nvSpPr>
        <p:spPr>
          <a:xfrm>
            <a:off x="7620000" y="3176"/>
            <a:ext cx="457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>
          <a:xfrm>
            <a:off x="550863" y="2265110"/>
            <a:ext cx="2452168" cy="276999"/>
          </a:xfr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2718037"/>
            <a:ext cx="4969720" cy="232063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E0BE867-40FD-4A6C-BE25-93F1234296C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131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овый блок + фото 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51061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4151" y="512989"/>
            <a:ext cx="4982520" cy="775597"/>
          </a:xfrm>
        </p:spPr>
        <p:txBody>
          <a:bodyPr vert="horz" wrap="square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>
          <a:xfrm>
            <a:off x="5326951" y="2265110"/>
            <a:ext cx="2452168" cy="276999"/>
          </a:xfr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5326951" y="2718037"/>
            <a:ext cx="4969720" cy="232063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</p:txBody>
      </p:sp>
      <p:sp>
        <p:nvSpPr>
          <p:cNvPr id="3" name="Рисунок 5">
            <a:extLst>
              <a:ext uri="{FF2B5EF4-FFF2-40B4-BE49-F238E27FC236}">
                <a16:creationId xmlns:a16="http://schemas.microsoft.com/office/drawing/2014/main" id="{5499CB67-A844-A723-4CC5-6D12691C6BA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76" y="3176"/>
            <a:ext cx="457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22126040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342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07024"/>
            <a:ext cx="6802716" cy="387798"/>
          </a:xfrm>
        </p:spPr>
        <p:txBody>
          <a:bodyPr vert="horz" wrap="square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Рисунок 5">
            <a:extLst>
              <a:ext uri="{FF2B5EF4-FFF2-40B4-BE49-F238E27FC236}">
                <a16:creationId xmlns:a16="http://schemas.microsoft.com/office/drawing/2014/main" id="{A2D0B2C4-C21F-8A6F-4021-AEBC572208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20000" y="3176"/>
            <a:ext cx="457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8900B5-0B03-4CB3-B805-53526676A2D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119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небольшая подпись +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00993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 userDrawn="1"/>
        </p:nvSpPr>
        <p:spPr>
          <a:xfrm>
            <a:off x="8366760" y="0"/>
            <a:ext cx="382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570020" y="3429000"/>
            <a:ext cx="3349625" cy="332399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Небольшая подпись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3" hasCustomPrompt="1"/>
          </p:nvPr>
        </p:nvSpPr>
        <p:spPr>
          <a:xfrm>
            <a:off x="6442560" y="549275"/>
            <a:ext cx="3848400" cy="5774400"/>
          </a:xfrm>
          <a:prstGeom prst="roundRect">
            <a:avLst>
              <a:gd name="adj" fmla="val 4331"/>
            </a:avLst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0DC073D-D558-717C-BDBE-550608D30A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07024"/>
            <a:ext cx="5222657" cy="775597"/>
          </a:xfrm>
        </p:spPr>
        <p:txBody>
          <a:bodyPr vert="horz" wrap="square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068A8B-5B05-429A-B787-7B95F2CAC7D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533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небольшая подпись + фото 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65741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 userDrawn="1"/>
        </p:nvSpPr>
        <p:spPr>
          <a:xfrm>
            <a:off x="8366760" y="0"/>
            <a:ext cx="382524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570020" y="3429000"/>
            <a:ext cx="3349625" cy="332399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Небольшая подпись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35659B-BD55-6060-EC44-DA8696FCF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07024"/>
            <a:ext cx="5222657" cy="775597"/>
          </a:xfrm>
        </p:spPr>
        <p:txBody>
          <a:bodyPr vert="horz" wrap="square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8" name="Рисунок 5">
            <a:extLst>
              <a:ext uri="{FF2B5EF4-FFF2-40B4-BE49-F238E27FC236}">
                <a16:creationId xmlns:a16="http://schemas.microsoft.com/office/drawing/2014/main" id="{85742C2E-6152-185F-386B-9B1BB4D3D6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42560" y="549275"/>
            <a:ext cx="3848400" cy="5774400"/>
          </a:xfrm>
          <a:prstGeom prst="roundRect">
            <a:avLst>
              <a:gd name="adj" fmla="val 4331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56F560-A4F3-4484-A09F-8FF9EB53628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359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небольшая подпись + фото №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2594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Рисунок 5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5999" cy="406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6096000" y="4068000"/>
            <a:ext cx="6096000" cy="2790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525894" y="4462022"/>
            <a:ext cx="3349625" cy="332399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Небольшая подпись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ED7E19-0C3A-8760-B7D4-5B55708E6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07024"/>
            <a:ext cx="5222657" cy="775597"/>
          </a:xfrm>
        </p:spPr>
        <p:txBody>
          <a:bodyPr vert="horz" wrap="square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2CEC97-1390-465E-B300-FBD69298D1F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презентации 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>
            <a:extLst>
              <a:ext uri="{FF2B5EF4-FFF2-40B4-BE49-F238E27FC236}">
                <a16:creationId xmlns:a16="http://schemas.microsoft.com/office/drawing/2014/main" id="{844CC7F9-0B0E-4524-A46D-059C391596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3229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3" name="Объект 2" hidden="1">
                        <a:extLst>
                          <a:ext uri="{FF2B5EF4-FFF2-40B4-BE49-F238E27FC236}">
                            <a16:creationId xmlns:a16="http://schemas.microsoft.com/office/drawing/2014/main" id="{844CC7F9-0B0E-4524-A46D-059C39159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7CCEDC-31FC-495C-B8FA-B06C4D8D4B9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C05F570-5B6D-F90E-0959-F4F689703E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3136" y="4836588"/>
            <a:ext cx="9113921" cy="1661993"/>
          </a:xfrm>
        </p:spPr>
        <p:txBody>
          <a:bodyPr vert="horz" anchor="b"/>
          <a:lstStyle>
            <a:lvl1pPr algn="l">
              <a:defRPr sz="60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Название презентации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53D318-EF78-F70D-342D-1181C2BA93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66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небольшая подпись + фото №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6400" y="2480310"/>
            <a:ext cx="5632000" cy="437769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40550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Рисунок 5"/>
          <p:cNvSpPr>
            <a:spLocks noGrp="1"/>
          </p:cNvSpPr>
          <p:nvPr>
            <p:ph type="pic" sz="quarter" idx="13" hasCustomPrompt="1"/>
          </p:nvPr>
        </p:nvSpPr>
        <p:spPr>
          <a:xfrm>
            <a:off x="5625600" y="2480310"/>
            <a:ext cx="6566400" cy="43848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538063" y="2972435"/>
            <a:ext cx="3016667" cy="332399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Небольшая подпись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E99CFE2-C403-B7D2-D500-EBA0F7B149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07024"/>
            <a:ext cx="5222657" cy="775597"/>
          </a:xfrm>
        </p:spPr>
        <p:txBody>
          <a:bodyPr vert="horz" wrap="square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</p:spTree>
    <p:extLst>
      <p:ext uri="{BB962C8B-B14F-4D97-AF65-F5344CB8AC3E}">
        <p14:creationId xmlns:p14="http://schemas.microsoft.com/office/powerpoint/2010/main" val="5912812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+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36572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Рисунок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2045110"/>
            <a:ext cx="12192000" cy="481289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53F7643-8DE8-1F24-C29D-5883E3531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07024"/>
            <a:ext cx="5222657" cy="775597"/>
          </a:xfrm>
        </p:spPr>
        <p:txBody>
          <a:bodyPr vert="horz" wrap="square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</p:spTree>
    <p:extLst>
      <p:ext uri="{BB962C8B-B14F-4D97-AF65-F5344CB8AC3E}">
        <p14:creationId xmlns:p14="http://schemas.microsoft.com/office/powerpoint/2010/main" val="13653418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+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08824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93F3130-361C-A8D4-2A78-44C7043B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639462"/>
            <a:ext cx="5222657" cy="775597"/>
          </a:xfrm>
        </p:spPr>
        <p:txBody>
          <a:bodyPr vert="horz" wrap="square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" name="Рисунок 5">
            <a:extLst>
              <a:ext uri="{FF2B5EF4-FFF2-40B4-BE49-F238E27FC236}">
                <a16:creationId xmlns:a16="http://schemas.microsoft.com/office/drawing/2014/main" id="{266E8D3F-6601-D927-E87A-73FEBEF9B3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176"/>
            <a:ext cx="12192000" cy="481289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A79607-0EAD-4D49-8C1A-0738D0E49D3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679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небольшая подпись + фото №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06469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Рисунок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38747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6096000" y="3874770"/>
            <a:ext cx="6096000" cy="298323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525894" y="5590833"/>
            <a:ext cx="3349625" cy="332399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Небольшая подпись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9A92B2-66EF-464F-100D-5FB69AEE0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639462"/>
            <a:ext cx="5222657" cy="775597"/>
          </a:xfrm>
        </p:spPr>
        <p:txBody>
          <a:bodyPr vert="horz" wrap="square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20B5E5-CDC5-4EDA-94A8-280EFFC2F75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92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серая подложка +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2854296"/>
            <a:ext cx="12192000" cy="3454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5485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3" y="512989"/>
            <a:ext cx="4982520" cy="775597"/>
          </a:xfrm>
        </p:spPr>
        <p:txBody>
          <a:bodyPr vert="horz" wrap="square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>
          <a:xfrm>
            <a:off x="550863" y="3213693"/>
            <a:ext cx="2452168" cy="27699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3666620"/>
            <a:ext cx="4969720" cy="232063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6" hasCustomPrompt="1"/>
          </p:nvPr>
        </p:nvSpPr>
        <p:spPr>
          <a:xfrm>
            <a:off x="550863" y="1693978"/>
            <a:ext cx="4969720" cy="2215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</p:txBody>
      </p:sp>
      <p:sp>
        <p:nvSpPr>
          <p:cNvPr id="3" name="Рисунок 5">
            <a:extLst>
              <a:ext uri="{FF2B5EF4-FFF2-40B4-BE49-F238E27FC236}">
                <a16:creationId xmlns:a16="http://schemas.microsoft.com/office/drawing/2014/main" id="{BA0B99DA-02EB-30A9-25F5-C17D2FCA11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32091" y="549275"/>
            <a:ext cx="3848400" cy="5774400"/>
          </a:xfrm>
          <a:prstGeom prst="roundRect">
            <a:avLst>
              <a:gd name="adj" fmla="val 4331"/>
            </a:avLst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10055229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серая подложка + фото 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2854296"/>
            <a:ext cx="12192000" cy="3454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25415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5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3043" y="512989"/>
            <a:ext cx="4982520" cy="775597"/>
          </a:xfrm>
        </p:spPr>
        <p:txBody>
          <a:bodyPr vert="horz" wrap="square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>
          <a:xfrm>
            <a:off x="6105843" y="3213693"/>
            <a:ext cx="2452168" cy="27699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5843" y="3666620"/>
            <a:ext cx="4969720" cy="232063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6" hasCustomPrompt="1"/>
          </p:nvPr>
        </p:nvSpPr>
        <p:spPr>
          <a:xfrm>
            <a:off x="6105843" y="1693978"/>
            <a:ext cx="4969720" cy="2215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Образец текста Образец текста</a:t>
            </a:r>
          </a:p>
        </p:txBody>
      </p:sp>
      <p:sp>
        <p:nvSpPr>
          <p:cNvPr id="3" name="Рисунок 5">
            <a:extLst>
              <a:ext uri="{FF2B5EF4-FFF2-40B4-BE49-F238E27FC236}">
                <a16:creationId xmlns:a16="http://schemas.microsoft.com/office/drawing/2014/main" id="{4AD99438-2230-BC22-D018-BD2C195797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28206" y="549275"/>
            <a:ext cx="3848400" cy="5774400"/>
          </a:xfrm>
          <a:prstGeom prst="roundRect">
            <a:avLst>
              <a:gd name="adj" fmla="val 4331"/>
            </a:avLst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6973668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/Пос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 userDrawn="1"/>
        </p:nvSpPr>
        <p:spPr>
          <a:xfrm>
            <a:off x="0" y="0"/>
            <a:ext cx="6095999" cy="6858000"/>
          </a:xfrm>
          <a:prstGeom prst="homePlate">
            <a:avLst>
              <a:gd name="adj" fmla="val 8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6167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5784917" cy="387798"/>
          </a:xfrm>
        </p:spPr>
        <p:txBody>
          <a:bodyPr vert="horz" wrap="square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550864" y="1524439"/>
            <a:ext cx="4812320" cy="478428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10"/>
          <p:cNvSpPr>
            <a:spLocks noGrp="1"/>
          </p:cNvSpPr>
          <p:nvPr>
            <p:ph sz="quarter" idx="14"/>
          </p:nvPr>
        </p:nvSpPr>
        <p:spPr>
          <a:xfrm>
            <a:off x="6828819" y="1524439"/>
            <a:ext cx="4812320" cy="478428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950900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/После 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6096000" y="3176"/>
            <a:ext cx="6096000" cy="6854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6128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3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6" name="Объект 10"/>
          <p:cNvSpPr>
            <a:spLocks noGrp="1"/>
          </p:cNvSpPr>
          <p:nvPr>
            <p:ph sz="quarter" idx="13"/>
          </p:nvPr>
        </p:nvSpPr>
        <p:spPr>
          <a:xfrm>
            <a:off x="550864" y="1524439"/>
            <a:ext cx="4812320" cy="478428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0"/>
          <p:cNvSpPr>
            <a:spLocks noGrp="1"/>
          </p:cNvSpPr>
          <p:nvPr>
            <p:ph sz="quarter" idx="14"/>
          </p:nvPr>
        </p:nvSpPr>
        <p:spPr>
          <a:xfrm>
            <a:off x="6828819" y="1524439"/>
            <a:ext cx="4812320" cy="478428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F3F73E-8F6D-43DB-8F4E-5196A095C1E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108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/После №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6096000" y="3176"/>
            <a:ext cx="6096000" cy="6854824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3201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7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6" name="Объект 10"/>
          <p:cNvSpPr>
            <a:spLocks noGrp="1"/>
          </p:cNvSpPr>
          <p:nvPr>
            <p:ph sz="quarter" idx="13"/>
          </p:nvPr>
        </p:nvSpPr>
        <p:spPr>
          <a:xfrm>
            <a:off x="550864" y="1524439"/>
            <a:ext cx="4812320" cy="478428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0"/>
          <p:cNvSpPr>
            <a:spLocks noGrp="1"/>
          </p:cNvSpPr>
          <p:nvPr>
            <p:ph sz="quarter" idx="14"/>
          </p:nvPr>
        </p:nvSpPr>
        <p:spPr>
          <a:xfrm>
            <a:off x="6828819" y="1524439"/>
            <a:ext cx="4812320" cy="478428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8DC9F2-047B-444F-998B-D486DFD52F3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74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/После №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73854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6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618E36A6-FAC5-3C31-57C2-B5989B91ED6E}"/>
              </a:ext>
            </a:extLst>
          </p:cNvPr>
          <p:cNvSpPr/>
          <p:nvPr userDrawn="1"/>
        </p:nvSpPr>
        <p:spPr>
          <a:xfrm rot="5400000">
            <a:off x="-223492" y="1987796"/>
            <a:ext cx="4544422" cy="4097439"/>
          </a:xfrm>
          <a:prstGeom prst="round2SameRect">
            <a:avLst>
              <a:gd name="adj1" fmla="val 479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EE64F387-3657-BDA2-2F0D-2C37E2CA0E95}"/>
              </a:ext>
            </a:extLst>
          </p:cNvPr>
          <p:cNvSpPr/>
          <p:nvPr userDrawn="1"/>
        </p:nvSpPr>
        <p:spPr>
          <a:xfrm rot="16200000">
            <a:off x="6266047" y="382774"/>
            <a:ext cx="4544422" cy="7307484"/>
          </a:xfrm>
          <a:prstGeom prst="round2SameRect">
            <a:avLst>
              <a:gd name="adj1" fmla="val 4799"/>
              <a:gd name="adj2" fmla="val 0"/>
            </a:avLst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Объект 10"/>
          <p:cNvSpPr>
            <a:spLocks noGrp="1"/>
          </p:cNvSpPr>
          <p:nvPr>
            <p:ph sz="quarter" idx="13"/>
          </p:nvPr>
        </p:nvSpPr>
        <p:spPr>
          <a:xfrm>
            <a:off x="550864" y="2068749"/>
            <a:ext cx="3139162" cy="423997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Объект 10"/>
          <p:cNvSpPr>
            <a:spLocks noGrp="1"/>
          </p:cNvSpPr>
          <p:nvPr>
            <p:ph sz="quarter" idx="14"/>
          </p:nvPr>
        </p:nvSpPr>
        <p:spPr>
          <a:xfrm>
            <a:off x="5369670" y="2068749"/>
            <a:ext cx="6271468" cy="423997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7736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презентации+ФИО 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>
            <a:extLst>
              <a:ext uri="{FF2B5EF4-FFF2-40B4-BE49-F238E27FC236}">
                <a16:creationId xmlns:a16="http://schemas.microsoft.com/office/drawing/2014/main" id="{844CC7F9-0B0E-4524-A46D-059C391596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1454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3" name="Объект 2" hidden="1">
                        <a:extLst>
                          <a:ext uri="{FF2B5EF4-FFF2-40B4-BE49-F238E27FC236}">
                            <a16:creationId xmlns:a16="http://schemas.microsoft.com/office/drawing/2014/main" id="{844CC7F9-0B0E-4524-A46D-059C39159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B31C9F-F2EF-4B25-94E9-C62E60BCB3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Текст 10">
            <a:extLst>
              <a:ext uri="{FF2B5EF4-FFF2-40B4-BE49-F238E27FC236}">
                <a16:creationId xmlns:a16="http://schemas.microsoft.com/office/drawing/2014/main" id="{D413FE2E-8FDE-CBA6-5E60-B623CFA894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2865" y="5636910"/>
            <a:ext cx="9115726" cy="43177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800" kern="1200" dirty="0" smtClean="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  <a:cs typeface="+mj-cs"/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AFFAF620-A540-6B5A-7780-AF5DF45061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668" y="6058090"/>
            <a:ext cx="9115726" cy="29662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5DF8E6B-0436-A53D-5983-B5020AD3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3136" y="2605726"/>
            <a:ext cx="9113921" cy="1661993"/>
          </a:xfrm>
        </p:spPr>
        <p:txBody>
          <a:bodyPr vert="horz" anchor="ctr"/>
          <a:lstStyle>
            <a:lvl1pPr algn="l">
              <a:defRPr sz="60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Название презентации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25A5CD-9E65-671A-B239-65E89FB61C7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7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/После №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7192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5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8" name="Прямоугольник: скругленные верхние углы 7">
            <a:extLst>
              <a:ext uri="{FF2B5EF4-FFF2-40B4-BE49-F238E27FC236}">
                <a16:creationId xmlns:a16="http://schemas.microsoft.com/office/drawing/2014/main" id="{28D2F822-5107-4173-E667-1C3282618D53}"/>
              </a:ext>
            </a:extLst>
          </p:cNvPr>
          <p:cNvSpPr/>
          <p:nvPr userDrawn="1"/>
        </p:nvSpPr>
        <p:spPr>
          <a:xfrm>
            <a:off x="3469341" y="1290918"/>
            <a:ext cx="2294852" cy="1093467"/>
          </a:xfrm>
          <a:prstGeom prst="round2SameRect">
            <a:avLst>
              <a:gd name="adj1" fmla="val 1051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: скругленные углы 2">
            <a:extLst>
              <a:ext uri="{FF2B5EF4-FFF2-40B4-BE49-F238E27FC236}">
                <a16:creationId xmlns:a16="http://schemas.microsoft.com/office/drawing/2014/main" id="{12B2D3F0-D2BF-5464-FA44-624E90148F6A}"/>
              </a:ext>
            </a:extLst>
          </p:cNvPr>
          <p:cNvSpPr/>
          <p:nvPr userDrawn="1"/>
        </p:nvSpPr>
        <p:spPr>
          <a:xfrm>
            <a:off x="550863" y="1782502"/>
            <a:ext cx="5213329" cy="4526224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верхние углы 8">
            <a:extLst>
              <a:ext uri="{FF2B5EF4-FFF2-40B4-BE49-F238E27FC236}">
                <a16:creationId xmlns:a16="http://schemas.microsoft.com/office/drawing/2014/main" id="{555AAAF7-A6D0-DB21-D03A-EEC766A00AB7}"/>
              </a:ext>
            </a:extLst>
          </p:cNvPr>
          <p:cNvSpPr/>
          <p:nvPr userDrawn="1"/>
        </p:nvSpPr>
        <p:spPr>
          <a:xfrm>
            <a:off x="9346287" y="1290918"/>
            <a:ext cx="2294852" cy="1093467"/>
          </a:xfrm>
          <a:prstGeom prst="round2SameRect">
            <a:avLst>
              <a:gd name="adj1" fmla="val 10518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: скругленные углы 9">
            <a:extLst>
              <a:ext uri="{FF2B5EF4-FFF2-40B4-BE49-F238E27FC236}">
                <a16:creationId xmlns:a16="http://schemas.microsoft.com/office/drawing/2014/main" id="{059C65D0-CA7F-6EA4-52FE-837690DB529F}"/>
              </a:ext>
            </a:extLst>
          </p:cNvPr>
          <p:cNvSpPr/>
          <p:nvPr userDrawn="1"/>
        </p:nvSpPr>
        <p:spPr>
          <a:xfrm>
            <a:off x="6427809" y="1782502"/>
            <a:ext cx="5213329" cy="4526224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Объект 10"/>
          <p:cNvSpPr>
            <a:spLocks noGrp="1"/>
          </p:cNvSpPr>
          <p:nvPr>
            <p:ph sz="quarter" idx="13"/>
          </p:nvPr>
        </p:nvSpPr>
        <p:spPr>
          <a:xfrm>
            <a:off x="771357" y="2068749"/>
            <a:ext cx="4734497" cy="40402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10"/>
          <p:cNvSpPr>
            <a:spLocks noGrp="1"/>
          </p:cNvSpPr>
          <p:nvPr>
            <p:ph sz="quarter" idx="14"/>
          </p:nvPr>
        </p:nvSpPr>
        <p:spPr>
          <a:xfrm>
            <a:off x="6667224" y="2068749"/>
            <a:ext cx="4734497" cy="40402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58807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ебе 1 спике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33151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3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Имя Фамилия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EEBEE2F-C070-FB73-553D-0A569833458E}"/>
              </a:ext>
            </a:extLst>
          </p:cNvPr>
          <p:cNvSpPr/>
          <p:nvPr userDrawn="1"/>
        </p:nvSpPr>
        <p:spPr>
          <a:xfrm>
            <a:off x="-1" y="2014917"/>
            <a:ext cx="12119171" cy="4067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12">
            <a:extLst>
              <a:ext uri="{FF2B5EF4-FFF2-40B4-BE49-F238E27FC236}">
                <a16:creationId xmlns:a16="http://schemas.microsoft.com/office/drawing/2014/main" id="{E94EE1F0-A7DF-920C-97CC-ACD9D182C900}"/>
              </a:ext>
            </a:extLst>
          </p:cNvPr>
          <p:cNvSpPr/>
          <p:nvPr userDrawn="1"/>
        </p:nvSpPr>
        <p:spPr>
          <a:xfrm>
            <a:off x="3806963" y="2014917"/>
            <a:ext cx="8451546" cy="4067233"/>
          </a:xfrm>
          <a:prstGeom prst="roundRect">
            <a:avLst>
              <a:gd name="adj" fmla="val 3803"/>
            </a:avLst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" name="Рисунок 5">
            <a:extLst>
              <a:ext uri="{FF2B5EF4-FFF2-40B4-BE49-F238E27FC236}">
                <a16:creationId xmlns:a16="http://schemas.microsoft.com/office/drawing/2014/main" id="{A8FD023E-F7A0-4D9B-0916-6374DEF9866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40396" y="549275"/>
            <a:ext cx="3848400" cy="5774400"/>
          </a:xfrm>
          <a:prstGeom prst="roundRect">
            <a:avLst>
              <a:gd name="adj" fmla="val 4331"/>
            </a:avLst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sp>
        <p:nvSpPr>
          <p:cNvPr id="10" name="Текст 12"/>
          <p:cNvSpPr>
            <a:spLocks noGrp="1"/>
          </p:cNvSpPr>
          <p:nvPr>
            <p:ph type="body" sz="quarter" idx="17" hasCustomPrompt="1"/>
          </p:nvPr>
        </p:nvSpPr>
        <p:spPr>
          <a:xfrm>
            <a:off x="558648" y="1147792"/>
            <a:ext cx="4679558" cy="249299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lang="ru-RU" sz="1800" b="1" kern="1200" dirty="0">
                <a:solidFill>
                  <a:schemeClr val="tx1"/>
                </a:solidFill>
                <a:latin typeface="+mn-lt"/>
                <a:ea typeface="MTS Text" panose="020B0306020102020303" pitchFamily="34" charset="0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ru-RU" dirty="0"/>
              <a:t>Должность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14"/>
          </p:nvPr>
        </p:nvSpPr>
        <p:spPr>
          <a:xfrm>
            <a:off x="554128" y="2338752"/>
            <a:ext cx="2452168" cy="249299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15"/>
          </p:nvPr>
        </p:nvSpPr>
        <p:spPr>
          <a:xfrm>
            <a:off x="554128" y="2791679"/>
            <a:ext cx="2868341" cy="1749881"/>
          </a:xfrm>
        </p:spPr>
        <p:txBody>
          <a:bodyPr/>
          <a:lstStyle>
            <a:lvl1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400" b="0" baseline="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ru-RU" dirty="0"/>
              <a:t>Образец текста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ru-RU" dirty="0"/>
              <a:t>Образец текста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18"/>
          </p:nvPr>
        </p:nvSpPr>
        <p:spPr>
          <a:xfrm>
            <a:off x="4197583" y="2338752"/>
            <a:ext cx="2452168" cy="249299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19"/>
          </p:nvPr>
        </p:nvSpPr>
        <p:spPr>
          <a:xfrm>
            <a:off x="4197583" y="2791679"/>
            <a:ext cx="2868341" cy="1749881"/>
          </a:xfrm>
        </p:spPr>
        <p:txBody>
          <a:bodyPr/>
          <a:lstStyle>
            <a:lvl1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400" b="0" baseline="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ru-RU" dirty="0"/>
              <a:t>Образец текста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03003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ебе 1 спикер 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EBEE2F-C070-FB73-553D-0A569833458E}"/>
              </a:ext>
            </a:extLst>
          </p:cNvPr>
          <p:cNvSpPr/>
          <p:nvPr userDrawn="1"/>
        </p:nvSpPr>
        <p:spPr>
          <a:xfrm>
            <a:off x="0" y="2854296"/>
            <a:ext cx="12192000" cy="3454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3451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F660E-EFCD-1BC9-DDFF-E6EFF78BC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Имя Фамилия</a:t>
            </a:r>
          </a:p>
        </p:txBody>
      </p:sp>
      <p:sp>
        <p:nvSpPr>
          <p:cNvPr id="6" name="Рисунок 4">
            <a:extLst>
              <a:ext uri="{FF2B5EF4-FFF2-40B4-BE49-F238E27FC236}">
                <a16:creationId xmlns:a16="http://schemas.microsoft.com/office/drawing/2014/main" id="{179032DC-BB2D-E173-0CA6-E4C113D198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53088" y="1144568"/>
            <a:ext cx="4968000" cy="4968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sp>
        <p:nvSpPr>
          <p:cNvPr id="8" name="Текст 12"/>
          <p:cNvSpPr>
            <a:spLocks noGrp="1"/>
          </p:cNvSpPr>
          <p:nvPr>
            <p:ph type="body" sz="quarter" idx="17" hasCustomPrompt="1"/>
          </p:nvPr>
        </p:nvSpPr>
        <p:spPr>
          <a:xfrm>
            <a:off x="558648" y="1147792"/>
            <a:ext cx="4679558" cy="249299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lang="ru-RU" sz="1800" b="1" kern="1200" dirty="0">
                <a:solidFill>
                  <a:schemeClr val="tx1"/>
                </a:solidFill>
                <a:latin typeface="+mn-lt"/>
                <a:ea typeface="MTS Text" panose="020B0306020102020303" pitchFamily="34" charset="0"/>
                <a:cs typeface="+mn-cs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18"/>
          </p:nvPr>
        </p:nvSpPr>
        <p:spPr>
          <a:xfrm>
            <a:off x="554127" y="3213693"/>
            <a:ext cx="3547609" cy="249299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5"/>
          </p:nvPr>
        </p:nvSpPr>
        <p:spPr>
          <a:xfrm>
            <a:off x="554128" y="3666620"/>
            <a:ext cx="3547608" cy="1749881"/>
          </a:xfrm>
        </p:spPr>
        <p:txBody>
          <a:bodyPr/>
          <a:lstStyle>
            <a:lvl1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400" b="0" baseline="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ru-RU" dirty="0"/>
              <a:t>Образец текста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76999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3 челове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87C9920F-CE42-456C-9F8F-8888F00EFF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14260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1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6" name="Объект 5" hidden="1">
                        <a:extLst>
                          <a:ext uri="{FF2B5EF4-FFF2-40B4-BE49-F238E27FC236}">
                            <a16:creationId xmlns:a16="http://schemas.microsoft.com/office/drawing/2014/main" id="{87C9920F-CE42-456C-9F8F-8888F00EFF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E47467B-4968-5135-C445-AB162E3D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01999-3797-3F1A-45B8-302D698865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558648" y="1633452"/>
            <a:ext cx="2340000" cy="2340000"/>
          </a:xfrm>
          <a:prstGeom prst="flowChartConnector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7" hasCustomPrompt="1"/>
          </p:nvPr>
        </p:nvSpPr>
        <p:spPr>
          <a:xfrm>
            <a:off x="558648" y="4452695"/>
            <a:ext cx="2340000" cy="2769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6" name="Текст 12"/>
          <p:cNvSpPr>
            <a:spLocks noGrp="1"/>
          </p:cNvSpPr>
          <p:nvPr>
            <p:ph type="body" sz="quarter" idx="18" hasCustomPrompt="1"/>
          </p:nvPr>
        </p:nvSpPr>
        <p:spPr>
          <a:xfrm>
            <a:off x="558648" y="4939160"/>
            <a:ext cx="2340000" cy="443198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6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7DA79E78-FB65-8BC2-01AF-7135C07AA9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26000" y="4452695"/>
            <a:ext cx="2340000" cy="2769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1" name="Текст 12">
            <a:extLst>
              <a:ext uri="{FF2B5EF4-FFF2-40B4-BE49-F238E27FC236}">
                <a16:creationId xmlns:a16="http://schemas.microsoft.com/office/drawing/2014/main" id="{5EB44503-48E7-EBBC-4D23-35C39C18FA2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26000" y="4939160"/>
            <a:ext cx="2340000" cy="443198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6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B0B19B72-3FCD-919D-9E24-E117416BA3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97245" y="4452695"/>
            <a:ext cx="2340000" cy="2769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4" name="Текст 12">
            <a:extLst>
              <a:ext uri="{FF2B5EF4-FFF2-40B4-BE49-F238E27FC236}">
                <a16:creationId xmlns:a16="http://schemas.microsoft.com/office/drawing/2014/main" id="{8968B52E-6D53-8470-24AC-8A478DFCAD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97245" y="4939160"/>
            <a:ext cx="2340000" cy="443198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6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15" name="Рисунок 4">
            <a:extLst>
              <a:ext uri="{FF2B5EF4-FFF2-40B4-BE49-F238E27FC236}">
                <a16:creationId xmlns:a16="http://schemas.microsoft.com/office/drawing/2014/main" id="{B86D67CD-EA0D-8550-4A94-CC52174CCE4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926000" y="1633452"/>
            <a:ext cx="2340000" cy="2340000"/>
          </a:xfrm>
          <a:prstGeom prst="flowChartConnector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 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DB14E421-36E5-34A7-DE28-8E10C50FDED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293352" y="1633452"/>
            <a:ext cx="2340000" cy="2340000"/>
          </a:xfrm>
          <a:prstGeom prst="flowChartConnector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 </a:t>
            </a:r>
          </a:p>
        </p:txBody>
      </p:sp>
    </p:spTree>
    <p:extLst>
      <p:ext uri="{BB962C8B-B14F-4D97-AF65-F5344CB8AC3E}">
        <p14:creationId xmlns:p14="http://schemas.microsoft.com/office/powerpoint/2010/main" val="4275542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3 человека 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87C9920F-CE42-456C-9F8F-8888F00EFF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63858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6" name="Объект 5" hidden="1">
                        <a:extLst>
                          <a:ext uri="{FF2B5EF4-FFF2-40B4-BE49-F238E27FC236}">
                            <a16:creationId xmlns:a16="http://schemas.microsoft.com/office/drawing/2014/main" id="{87C9920F-CE42-456C-9F8F-8888F00EFF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E47467B-4968-5135-C445-AB162E3D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01999-3797-3F1A-45B8-302D698865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549459" y="1399111"/>
            <a:ext cx="2520000" cy="2880000"/>
          </a:xfrm>
          <a:prstGeom prst="roundRect">
            <a:avLst>
              <a:gd name="adj" fmla="val 7510"/>
            </a:avLst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7" hasCustomPrompt="1"/>
          </p:nvPr>
        </p:nvSpPr>
        <p:spPr>
          <a:xfrm>
            <a:off x="558005" y="4777436"/>
            <a:ext cx="2520000" cy="276999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6" name="Текст 12"/>
          <p:cNvSpPr>
            <a:spLocks noGrp="1"/>
          </p:cNvSpPr>
          <p:nvPr>
            <p:ph type="body" sz="quarter" idx="18" hasCustomPrompt="1"/>
          </p:nvPr>
        </p:nvSpPr>
        <p:spPr>
          <a:xfrm>
            <a:off x="558005" y="5263901"/>
            <a:ext cx="2520000" cy="44319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6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21" name="Текст 12"/>
          <p:cNvSpPr>
            <a:spLocks noGrp="1"/>
          </p:cNvSpPr>
          <p:nvPr>
            <p:ph type="body" sz="quarter" idx="21" hasCustomPrompt="1"/>
          </p:nvPr>
        </p:nvSpPr>
        <p:spPr>
          <a:xfrm>
            <a:off x="4828914" y="4777436"/>
            <a:ext cx="2520000" cy="276999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2"/>
          <p:cNvSpPr>
            <a:spLocks noGrp="1"/>
          </p:cNvSpPr>
          <p:nvPr>
            <p:ph type="body" sz="quarter" idx="22" hasCustomPrompt="1"/>
          </p:nvPr>
        </p:nvSpPr>
        <p:spPr>
          <a:xfrm>
            <a:off x="4828914" y="5263901"/>
            <a:ext cx="2520000" cy="44319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6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23" name="Текст 12"/>
          <p:cNvSpPr>
            <a:spLocks noGrp="1"/>
          </p:cNvSpPr>
          <p:nvPr>
            <p:ph type="body" sz="quarter" idx="23" hasCustomPrompt="1"/>
          </p:nvPr>
        </p:nvSpPr>
        <p:spPr>
          <a:xfrm>
            <a:off x="9108369" y="4777436"/>
            <a:ext cx="2520000" cy="276999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4" name="Текст 12"/>
          <p:cNvSpPr>
            <a:spLocks noGrp="1"/>
          </p:cNvSpPr>
          <p:nvPr>
            <p:ph type="body" sz="quarter" idx="24" hasCustomPrompt="1"/>
          </p:nvPr>
        </p:nvSpPr>
        <p:spPr>
          <a:xfrm>
            <a:off x="9108369" y="5263901"/>
            <a:ext cx="2520000" cy="44319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6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3" name="Рисунок 4">
            <a:extLst>
              <a:ext uri="{FF2B5EF4-FFF2-40B4-BE49-F238E27FC236}">
                <a16:creationId xmlns:a16="http://schemas.microsoft.com/office/drawing/2014/main" id="{D2E7CE52-CD95-11EF-3F22-C005D025AC5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828914" y="1399111"/>
            <a:ext cx="2520000" cy="2880000"/>
          </a:xfrm>
          <a:prstGeom prst="roundRect">
            <a:avLst>
              <a:gd name="adj" fmla="val 7510"/>
            </a:avLst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B077C63A-3FED-40F3-3524-C4141C1CA24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108369" y="1399111"/>
            <a:ext cx="2520000" cy="2880000"/>
          </a:xfrm>
          <a:prstGeom prst="roundRect">
            <a:avLst>
              <a:gd name="adj" fmla="val 7510"/>
            </a:avLst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441962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4 челове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87C9920F-CE42-456C-9F8F-8888F00EFF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7694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9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6" name="Объект 5" hidden="1">
                        <a:extLst>
                          <a:ext uri="{FF2B5EF4-FFF2-40B4-BE49-F238E27FC236}">
                            <a16:creationId xmlns:a16="http://schemas.microsoft.com/office/drawing/2014/main" id="{87C9920F-CE42-456C-9F8F-8888F00EFF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E47467B-4968-5135-C445-AB162E3D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01999-3797-3F1A-45B8-302D698865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7" hasCustomPrompt="1"/>
          </p:nvPr>
        </p:nvSpPr>
        <p:spPr>
          <a:xfrm>
            <a:off x="558005" y="4196322"/>
            <a:ext cx="2160000" cy="2492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6" name="Текст 12"/>
          <p:cNvSpPr>
            <a:spLocks noGrp="1"/>
          </p:cNvSpPr>
          <p:nvPr>
            <p:ph type="body" sz="quarter" idx="18" hasCustomPrompt="1"/>
          </p:nvPr>
        </p:nvSpPr>
        <p:spPr>
          <a:xfrm>
            <a:off x="558005" y="4682787"/>
            <a:ext cx="2160000" cy="387798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92CAD89F-1325-FD5E-23E3-6B551754D5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30216" y="4196322"/>
            <a:ext cx="2160000" cy="2492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1" name="Текст 12">
            <a:extLst>
              <a:ext uri="{FF2B5EF4-FFF2-40B4-BE49-F238E27FC236}">
                <a16:creationId xmlns:a16="http://schemas.microsoft.com/office/drawing/2014/main" id="{0DA1D766-D8D2-BD22-C8FA-B9BD380497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30216" y="4682787"/>
            <a:ext cx="2160000" cy="387798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E078BC54-3CE7-C7F2-3629-D917232862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01784" y="4196322"/>
            <a:ext cx="2160000" cy="2492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4" name="Текст 12">
            <a:extLst>
              <a:ext uri="{FF2B5EF4-FFF2-40B4-BE49-F238E27FC236}">
                <a16:creationId xmlns:a16="http://schemas.microsoft.com/office/drawing/2014/main" id="{2BADE5AB-548B-001F-7060-3178C771291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1784" y="4682787"/>
            <a:ext cx="2160000" cy="387798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21" name="Текст 12">
            <a:extLst>
              <a:ext uri="{FF2B5EF4-FFF2-40B4-BE49-F238E27FC236}">
                <a16:creationId xmlns:a16="http://schemas.microsoft.com/office/drawing/2014/main" id="{0F080A40-E53A-2BD7-7237-F01892503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73352" y="4196322"/>
            <a:ext cx="2160000" cy="2492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55AD4BFB-47D3-81A8-952A-9D4C299004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73352" y="4682787"/>
            <a:ext cx="2160000" cy="387798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D038865D-4983-8AE1-025A-844C1B6DE4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8648" y="1666880"/>
            <a:ext cx="2160000" cy="2160000"/>
          </a:xfrm>
          <a:prstGeom prst="flowChartConnector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ru-RU" dirty="0"/>
              <a:t>Добавьте фотографию </a:t>
            </a:r>
          </a:p>
        </p:txBody>
      </p:sp>
      <p:sp>
        <p:nvSpPr>
          <p:cNvPr id="15" name="Рисунок 4">
            <a:extLst>
              <a:ext uri="{FF2B5EF4-FFF2-40B4-BE49-F238E27FC236}">
                <a16:creationId xmlns:a16="http://schemas.microsoft.com/office/drawing/2014/main" id="{925F9C20-C2A6-3185-6C1E-C17522F3FC67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30216" y="1666880"/>
            <a:ext cx="2160000" cy="2160000"/>
          </a:xfrm>
          <a:prstGeom prst="flowChartConnector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ru-RU" dirty="0"/>
              <a:t>Добавьте фотографию 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8701DD47-89D2-0D02-856E-6C3C233FD31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501784" y="1666880"/>
            <a:ext cx="2160000" cy="2160000"/>
          </a:xfrm>
          <a:prstGeom prst="flowChartConnector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ru-RU" dirty="0"/>
              <a:t>Добавьте фотографию </a:t>
            </a:r>
          </a:p>
        </p:txBody>
      </p:sp>
      <p:sp>
        <p:nvSpPr>
          <p:cNvPr id="18" name="Рисунок 4">
            <a:extLst>
              <a:ext uri="{FF2B5EF4-FFF2-40B4-BE49-F238E27FC236}">
                <a16:creationId xmlns:a16="http://schemas.microsoft.com/office/drawing/2014/main" id="{A717163F-CFBF-6394-A169-D53F34F2715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473352" y="1666880"/>
            <a:ext cx="2160000" cy="2160000"/>
          </a:xfrm>
          <a:prstGeom prst="flowChartConnector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ru-RU" dirty="0"/>
              <a:t>Добавьте фотографию </a:t>
            </a:r>
          </a:p>
        </p:txBody>
      </p:sp>
    </p:spTree>
    <p:extLst>
      <p:ext uri="{BB962C8B-B14F-4D97-AF65-F5344CB8AC3E}">
        <p14:creationId xmlns:p14="http://schemas.microsoft.com/office/powerpoint/2010/main" val="964802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4 человека 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87C9920F-CE42-456C-9F8F-8888F00EFF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15472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3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6" name="Объект 5" hidden="1">
                        <a:extLst>
                          <a:ext uri="{FF2B5EF4-FFF2-40B4-BE49-F238E27FC236}">
                            <a16:creationId xmlns:a16="http://schemas.microsoft.com/office/drawing/2014/main" id="{87C9920F-CE42-456C-9F8F-8888F00EFF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E47467B-4968-5135-C445-AB162E3D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01999-3797-3F1A-45B8-302D698865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7" hasCustomPrompt="1"/>
          </p:nvPr>
        </p:nvSpPr>
        <p:spPr>
          <a:xfrm>
            <a:off x="558005" y="4563791"/>
            <a:ext cx="2232000" cy="276999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6" name="Текст 12"/>
          <p:cNvSpPr>
            <a:spLocks noGrp="1"/>
          </p:cNvSpPr>
          <p:nvPr>
            <p:ph type="body" sz="quarter" idx="18" hasCustomPrompt="1"/>
          </p:nvPr>
        </p:nvSpPr>
        <p:spPr>
          <a:xfrm>
            <a:off x="558005" y="5050256"/>
            <a:ext cx="2232000" cy="44319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6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18" name="Текст 12"/>
          <p:cNvSpPr>
            <a:spLocks noGrp="1"/>
          </p:cNvSpPr>
          <p:nvPr>
            <p:ph type="body" sz="quarter" idx="22" hasCustomPrompt="1"/>
          </p:nvPr>
        </p:nvSpPr>
        <p:spPr>
          <a:xfrm>
            <a:off x="3505534" y="4563791"/>
            <a:ext cx="2232000" cy="276999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2"/>
          <p:cNvSpPr>
            <a:spLocks noGrp="1"/>
          </p:cNvSpPr>
          <p:nvPr>
            <p:ph type="body" sz="quarter" idx="23" hasCustomPrompt="1"/>
          </p:nvPr>
        </p:nvSpPr>
        <p:spPr>
          <a:xfrm>
            <a:off x="3505534" y="5050256"/>
            <a:ext cx="2232000" cy="44319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6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20" name="Текст 12"/>
          <p:cNvSpPr>
            <a:spLocks noGrp="1"/>
          </p:cNvSpPr>
          <p:nvPr>
            <p:ph type="body" sz="quarter" idx="24" hasCustomPrompt="1"/>
          </p:nvPr>
        </p:nvSpPr>
        <p:spPr>
          <a:xfrm>
            <a:off x="6453063" y="4563791"/>
            <a:ext cx="2232000" cy="276999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2"/>
          <p:cNvSpPr>
            <a:spLocks noGrp="1"/>
          </p:cNvSpPr>
          <p:nvPr>
            <p:ph type="body" sz="quarter" idx="25" hasCustomPrompt="1"/>
          </p:nvPr>
        </p:nvSpPr>
        <p:spPr>
          <a:xfrm>
            <a:off x="6453063" y="5050256"/>
            <a:ext cx="2232000" cy="44319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6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26" name="Текст 12"/>
          <p:cNvSpPr>
            <a:spLocks noGrp="1"/>
          </p:cNvSpPr>
          <p:nvPr>
            <p:ph type="body" sz="quarter" idx="26" hasCustomPrompt="1"/>
          </p:nvPr>
        </p:nvSpPr>
        <p:spPr>
          <a:xfrm>
            <a:off x="9400592" y="4563791"/>
            <a:ext cx="2232000" cy="276999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9" name="Текст 12"/>
          <p:cNvSpPr>
            <a:spLocks noGrp="1"/>
          </p:cNvSpPr>
          <p:nvPr>
            <p:ph type="body" sz="quarter" idx="27" hasCustomPrompt="1"/>
          </p:nvPr>
        </p:nvSpPr>
        <p:spPr>
          <a:xfrm>
            <a:off x="9400592" y="5050256"/>
            <a:ext cx="2232000" cy="44319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6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3" name="Рисунок 4">
            <a:extLst>
              <a:ext uri="{FF2B5EF4-FFF2-40B4-BE49-F238E27FC236}">
                <a16:creationId xmlns:a16="http://schemas.microsoft.com/office/drawing/2014/main" id="{E70A6A35-24C8-011E-F86D-0F0A30896C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459" y="1598951"/>
            <a:ext cx="2232000" cy="2700000"/>
          </a:xfrm>
          <a:prstGeom prst="roundRect">
            <a:avLst>
              <a:gd name="adj" fmla="val 7510"/>
            </a:avLst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3D9E6C2B-4703-13DD-4693-0CA33394C6D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05534" y="1598951"/>
            <a:ext cx="2232000" cy="2700000"/>
          </a:xfrm>
          <a:prstGeom prst="roundRect">
            <a:avLst>
              <a:gd name="adj" fmla="val 7510"/>
            </a:avLst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609CDE8D-439B-12F9-DA5B-64B84D0125A8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53063" y="1598951"/>
            <a:ext cx="2232000" cy="2700000"/>
          </a:xfrm>
          <a:prstGeom prst="roundRect">
            <a:avLst>
              <a:gd name="adj" fmla="val 7510"/>
            </a:avLst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sp>
        <p:nvSpPr>
          <p:cNvPr id="9" name="Рисунок 4">
            <a:extLst>
              <a:ext uri="{FF2B5EF4-FFF2-40B4-BE49-F238E27FC236}">
                <a16:creationId xmlns:a16="http://schemas.microsoft.com/office/drawing/2014/main" id="{552A0626-5A5D-0CD8-F4D9-9CE1DB96343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400592" y="1598951"/>
            <a:ext cx="2232000" cy="2700000"/>
          </a:xfrm>
          <a:prstGeom prst="roundRect">
            <a:avLst>
              <a:gd name="adj" fmla="val 7510"/>
            </a:avLst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351033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6 челове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87C9920F-CE42-456C-9F8F-8888F00EFF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46419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7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6" name="Объект 5" hidden="1">
                        <a:extLst>
                          <a:ext uri="{FF2B5EF4-FFF2-40B4-BE49-F238E27FC236}">
                            <a16:creationId xmlns:a16="http://schemas.microsoft.com/office/drawing/2014/main" id="{87C9920F-CE42-456C-9F8F-8888F00EFF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E47467B-4968-5135-C445-AB162E3D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01999-3797-3F1A-45B8-302D698865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2" y="512989"/>
            <a:ext cx="10515600" cy="387798"/>
          </a:xfrm>
        </p:spPr>
        <p:txBody>
          <a:bodyPr vert="horz" anchor="t" anchorCtr="0"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Заголовок в одну строку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7" hasCustomPrompt="1"/>
          </p:nvPr>
        </p:nvSpPr>
        <p:spPr>
          <a:xfrm>
            <a:off x="1671361" y="2920396"/>
            <a:ext cx="1620000" cy="1938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6" name="Текст 12"/>
          <p:cNvSpPr>
            <a:spLocks noGrp="1"/>
          </p:cNvSpPr>
          <p:nvPr>
            <p:ph type="body" sz="quarter" idx="18" hasCustomPrompt="1"/>
          </p:nvPr>
        </p:nvSpPr>
        <p:spPr>
          <a:xfrm>
            <a:off x="1671363" y="3258777"/>
            <a:ext cx="1620000" cy="3323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64187EB2-89BC-AC20-787A-804DD62BEA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94488" y="2920396"/>
            <a:ext cx="1620000" cy="1938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1" name="Текст 12">
            <a:extLst>
              <a:ext uri="{FF2B5EF4-FFF2-40B4-BE49-F238E27FC236}">
                <a16:creationId xmlns:a16="http://schemas.microsoft.com/office/drawing/2014/main" id="{698674CA-16B6-53B4-CC11-982E83E1D24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94488" y="3258777"/>
            <a:ext cx="1620000" cy="3323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7C78AA08-5E63-4F0D-9E97-892A29D2B2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00637" y="2920396"/>
            <a:ext cx="1620000" cy="1938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3" name="Текст 12">
            <a:extLst>
              <a:ext uri="{FF2B5EF4-FFF2-40B4-BE49-F238E27FC236}">
                <a16:creationId xmlns:a16="http://schemas.microsoft.com/office/drawing/2014/main" id="{6A4F4228-E287-8C8A-D26A-ADA8D78A54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00637" y="3258777"/>
            <a:ext cx="1620000" cy="3323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83E3A7D9-800A-1B40-D034-C4041E15E27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671363" y="1145955"/>
            <a:ext cx="1620000" cy="1620000"/>
          </a:xfrm>
          <a:prstGeom prst="flowChartConnector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u-RU" dirty="0"/>
              <a:t>Добавьте фотографию 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2D3424BE-CF4D-68D9-C1D9-F05C61211E4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294488" y="1145955"/>
            <a:ext cx="1620000" cy="1620000"/>
          </a:xfrm>
          <a:prstGeom prst="flowChartConnector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u-RU" dirty="0"/>
              <a:t>Добавьте фотографию 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22F2F895-5B75-65D3-B198-3905ED9C644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900637" y="1145955"/>
            <a:ext cx="1620000" cy="1620000"/>
          </a:xfrm>
          <a:prstGeom prst="flowChartConnector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u-RU" dirty="0"/>
              <a:t>Добавьте фотографию </a:t>
            </a:r>
          </a:p>
        </p:txBody>
      </p:sp>
      <p:sp>
        <p:nvSpPr>
          <p:cNvPr id="9" name="Текст 12">
            <a:extLst>
              <a:ext uri="{FF2B5EF4-FFF2-40B4-BE49-F238E27FC236}">
                <a16:creationId xmlns:a16="http://schemas.microsoft.com/office/drawing/2014/main" id="{4C598F25-6E84-3A0C-4C66-39D7C1B9B99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1361" y="5665474"/>
            <a:ext cx="1620000" cy="1938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55399ACA-8E95-9E11-75D3-F3D7D70A03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1363" y="6003855"/>
            <a:ext cx="1620000" cy="3323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11" name="Текст 12">
            <a:extLst>
              <a:ext uri="{FF2B5EF4-FFF2-40B4-BE49-F238E27FC236}">
                <a16:creationId xmlns:a16="http://schemas.microsoft.com/office/drawing/2014/main" id="{668A6C6C-87A4-3FCB-C3B4-DA3A7D3FC8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294488" y="5665474"/>
            <a:ext cx="1620000" cy="1938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55FFFE45-5D3C-EE83-FE17-08E08CD40F7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94488" y="6003855"/>
            <a:ext cx="1620000" cy="3323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14" name="Текст 12">
            <a:extLst>
              <a:ext uri="{FF2B5EF4-FFF2-40B4-BE49-F238E27FC236}">
                <a16:creationId xmlns:a16="http://schemas.microsoft.com/office/drawing/2014/main" id="{82410AF6-566C-6D25-0C2B-0449BBC56F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00637" y="5665474"/>
            <a:ext cx="1620000" cy="1938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9B58F766-3727-02AF-18DD-31B596F65B3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00637" y="6003855"/>
            <a:ext cx="1620000" cy="332399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b="0" baseline="0"/>
            </a:lvl1pPr>
          </a:lstStyle>
          <a:p>
            <a:pPr lvl="0"/>
            <a:r>
              <a:rPr lang="ru-RU" dirty="0"/>
              <a:t>Должность/</a:t>
            </a:r>
            <a:br>
              <a:rPr lang="ru-RU" dirty="0"/>
            </a:br>
            <a:r>
              <a:rPr lang="ru-RU" dirty="0"/>
              <a:t>другая информация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EF49C97D-74BC-5C71-E942-A097797DF57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671363" y="3891033"/>
            <a:ext cx="1620000" cy="1620000"/>
          </a:xfrm>
          <a:prstGeom prst="flowChartConnector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u-RU" dirty="0"/>
              <a:t>Добавьте фотографию </a:t>
            </a:r>
          </a:p>
        </p:txBody>
      </p:sp>
      <p:sp>
        <p:nvSpPr>
          <p:cNvPr id="33" name="Рисунок 4">
            <a:extLst>
              <a:ext uri="{FF2B5EF4-FFF2-40B4-BE49-F238E27FC236}">
                <a16:creationId xmlns:a16="http://schemas.microsoft.com/office/drawing/2014/main" id="{BEDEC89D-09EA-8D85-E6F1-2FD48DC5121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294488" y="3891033"/>
            <a:ext cx="1620000" cy="1620000"/>
          </a:xfrm>
          <a:prstGeom prst="flowChartConnector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u-RU" dirty="0"/>
              <a:t>Добавьте фотографию </a:t>
            </a:r>
          </a:p>
        </p:txBody>
      </p:sp>
      <p:sp>
        <p:nvSpPr>
          <p:cNvPr id="34" name="Рисунок 4">
            <a:extLst>
              <a:ext uri="{FF2B5EF4-FFF2-40B4-BE49-F238E27FC236}">
                <a16:creationId xmlns:a16="http://schemas.microsoft.com/office/drawing/2014/main" id="{7C0E49EA-BB1C-000B-8C85-9C302B3B701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900637" y="3891033"/>
            <a:ext cx="1620000" cy="1620000"/>
          </a:xfrm>
          <a:prstGeom prst="flowChartConnector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u-RU" dirty="0"/>
              <a:t>Добавьте фотографию </a:t>
            </a:r>
          </a:p>
        </p:txBody>
      </p:sp>
    </p:spTree>
    <p:extLst>
      <p:ext uri="{BB962C8B-B14F-4D97-AF65-F5344CB8AC3E}">
        <p14:creationId xmlns:p14="http://schemas.microsoft.com/office/powerpoint/2010/main" val="932766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82471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5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0" y="0"/>
            <a:ext cx="12192000" cy="5624513"/>
            <a:chOff x="0" y="0"/>
            <a:chExt cx="12192000" cy="5624513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4EE0FA8-35F2-8E36-BE06-784A1AC20983}"/>
                </a:ext>
              </a:extLst>
            </p:cNvPr>
            <p:cNvSpPr/>
            <p:nvPr/>
          </p:nvSpPr>
          <p:spPr>
            <a:xfrm>
              <a:off x="0" y="0"/>
              <a:ext cx="12192000" cy="501343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Равнобедренный треугольник 13">
              <a:extLst>
                <a:ext uri="{FF2B5EF4-FFF2-40B4-BE49-F238E27FC236}">
                  <a16:creationId xmlns:a16="http://schemas.microsoft.com/office/drawing/2014/main" id="{A5A77A20-764B-8932-FB01-BECC92790460}"/>
                </a:ext>
              </a:extLst>
            </p:cNvPr>
            <p:cNvSpPr/>
            <p:nvPr/>
          </p:nvSpPr>
          <p:spPr>
            <a:xfrm rot="10800000">
              <a:off x="1576551" y="5013433"/>
              <a:ext cx="758952" cy="611080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Заголовок 5">
            <a:extLst>
              <a:ext uri="{FF2B5EF4-FFF2-40B4-BE49-F238E27FC236}">
                <a16:creationId xmlns:a16="http://schemas.microsoft.com/office/drawing/2014/main" id="{54596656-A3DA-C630-F0CA-B05748EE9E53}"/>
              </a:ext>
            </a:extLst>
          </p:cNvPr>
          <p:cNvSpPr txBox="1">
            <a:spLocks/>
          </p:cNvSpPr>
          <p:nvPr userDrawn="1"/>
        </p:nvSpPr>
        <p:spPr>
          <a:xfrm>
            <a:off x="550863" y="6056091"/>
            <a:ext cx="10515600" cy="3323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MTS Extended Medium" panose="020B0306020102020303" pitchFamily="34" charset="0"/>
                <a:cs typeface="+mj-cs"/>
              </a:defRPr>
            </a:lvl1pPr>
          </a:lstStyle>
          <a:p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9" name="Заголовок 5">
            <a:extLst>
              <a:ext uri="{FF2B5EF4-FFF2-40B4-BE49-F238E27FC236}">
                <a16:creationId xmlns:a16="http://schemas.microsoft.com/office/drawing/2014/main" id="{4E56C82F-35A5-1D80-6125-673C68CF8BF0}"/>
              </a:ext>
            </a:extLst>
          </p:cNvPr>
          <p:cNvSpPr txBox="1">
            <a:spLocks/>
          </p:cNvSpPr>
          <p:nvPr userDrawn="1"/>
        </p:nvSpPr>
        <p:spPr>
          <a:xfrm>
            <a:off x="519333" y="5929306"/>
            <a:ext cx="10515600" cy="2769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MTS Extended Medium" panose="020B0306020102020303" pitchFamily="34" charset="0"/>
                <a:cs typeface="+mj-cs"/>
              </a:defRPr>
            </a:lvl1pPr>
          </a:lstStyle>
          <a:p>
            <a:endParaRPr lang="ru-RU" sz="2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6089788"/>
            <a:ext cx="7584733" cy="276999"/>
          </a:xfrm>
        </p:spPr>
        <p:txBody>
          <a:bodyPr/>
          <a:lstStyle>
            <a:lvl3pPr marL="0" indent="0">
              <a:spcBef>
                <a:spcPts val="0"/>
              </a:spcBef>
              <a:buNone/>
              <a:defRPr>
                <a:solidFill>
                  <a:schemeClr val="accent1"/>
                </a:solidFill>
                <a:latin typeface="+mj-lt"/>
              </a:defRPr>
            </a:lvl3pPr>
          </a:lstStyle>
          <a:p>
            <a:pPr lvl="2"/>
            <a:r>
              <a:rPr lang="ru-RU" dirty="0"/>
              <a:t>Автор текста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519332" y="1606610"/>
            <a:ext cx="11121805" cy="3281288"/>
          </a:xfrm>
        </p:spPr>
        <p:txBody>
          <a:bodyPr anchor="b"/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  <a:r>
              <a:rPr lang="ru-RU" dirty="0"/>
              <a:t>Цитата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189493-FC9E-582E-469A-F04A99CF09D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573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ой 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>
            <a:extLst>
              <a:ext uri="{FF2B5EF4-FFF2-40B4-BE49-F238E27FC236}">
                <a16:creationId xmlns:a16="http://schemas.microsoft.com/office/drawing/2014/main" id="{FBCFDDA6-F3FF-CD31-67DA-111EC26E6D9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176"/>
            <a:ext cx="12192000" cy="685482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aseline="0"/>
            </a:lvl1pPr>
          </a:lstStyle>
          <a:p>
            <a:r>
              <a:rPr lang="ru-RU" dirty="0"/>
              <a:t>Добавьте фотографию</a:t>
            </a:r>
          </a:p>
        </p:txBody>
      </p:sp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3457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9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E272486-E891-488D-2831-56318D6DCB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8906" y="5187998"/>
            <a:ext cx="4929050" cy="387798"/>
          </a:xfrm>
        </p:spPr>
        <p:txBody>
          <a:bodyPr anchor="ctr"/>
          <a:lstStyle>
            <a:lvl1pPr marL="0" indent="0" algn="l">
              <a:buNone/>
              <a:defRPr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«Цитата»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CC9A0D-27D3-4AD6-8C3E-1964FD4EC3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презентации+ФИО+фото 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>
            <a:extLst>
              <a:ext uri="{FF2B5EF4-FFF2-40B4-BE49-F238E27FC236}">
                <a16:creationId xmlns:a16="http://schemas.microsoft.com/office/drawing/2014/main" id="{844CC7F9-0B0E-4524-A46D-059C391596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5031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3" name="Объект 2" hidden="1">
                        <a:extLst>
                          <a:ext uri="{FF2B5EF4-FFF2-40B4-BE49-F238E27FC236}">
                            <a16:creationId xmlns:a16="http://schemas.microsoft.com/office/drawing/2014/main" id="{844CC7F9-0B0E-4524-A46D-059C39159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F277E3-34FD-4CFF-A3E7-D274ACA498C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Текст 10">
            <a:extLst>
              <a:ext uri="{FF2B5EF4-FFF2-40B4-BE49-F238E27FC236}">
                <a16:creationId xmlns:a16="http://schemas.microsoft.com/office/drawing/2014/main" id="{C5997389-12A4-990F-5FBA-4C4431B78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2887" y="4954609"/>
            <a:ext cx="8149288" cy="43177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800" kern="1200" dirty="0" smtClean="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  <a:cs typeface="+mj-cs"/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5F479FF6-7FD2-A5F5-B193-EBF2A75AC4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2887" y="5375789"/>
            <a:ext cx="8149288" cy="29662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AF4556F-5D6F-A9AD-1F49-72722D6E5D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3136" y="2605726"/>
            <a:ext cx="9113921" cy="1661993"/>
          </a:xfrm>
        </p:spPr>
        <p:txBody>
          <a:bodyPr vert="horz" anchor="ctr"/>
          <a:lstStyle>
            <a:lvl1pPr algn="l">
              <a:defRPr sz="60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8" name="Рисунок 11">
            <a:extLst>
              <a:ext uri="{FF2B5EF4-FFF2-40B4-BE49-F238E27FC236}">
                <a16:creationId xmlns:a16="http://schemas.microsoft.com/office/drawing/2014/main" id="{04E7D84E-C127-D102-444F-89B3A7589E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3794" y="4612165"/>
            <a:ext cx="1427749" cy="1427749"/>
          </a:xfrm>
          <a:custGeom>
            <a:avLst/>
            <a:gdLst>
              <a:gd name="connsiteX0" fmla="*/ 654159 w 1308318"/>
              <a:gd name="connsiteY0" fmla="*/ 0 h 1308318"/>
              <a:gd name="connsiteX1" fmla="*/ 1308318 w 1308318"/>
              <a:gd name="connsiteY1" fmla="*/ 654159 h 1308318"/>
              <a:gd name="connsiteX2" fmla="*/ 654159 w 1308318"/>
              <a:gd name="connsiteY2" fmla="*/ 1308318 h 1308318"/>
              <a:gd name="connsiteX3" fmla="*/ 0 w 1308318"/>
              <a:gd name="connsiteY3" fmla="*/ 654159 h 1308318"/>
              <a:gd name="connsiteX4" fmla="*/ 654159 w 1308318"/>
              <a:gd name="connsiteY4" fmla="*/ 0 h 130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318" h="1308318">
                <a:moveTo>
                  <a:pt x="654159" y="0"/>
                </a:moveTo>
                <a:cubicBezTo>
                  <a:pt x="1015441" y="0"/>
                  <a:pt x="1308318" y="292877"/>
                  <a:pt x="1308318" y="654159"/>
                </a:cubicBezTo>
                <a:cubicBezTo>
                  <a:pt x="1308318" y="1015441"/>
                  <a:pt x="1015441" y="1308318"/>
                  <a:pt x="654159" y="1308318"/>
                </a:cubicBezTo>
                <a:cubicBezTo>
                  <a:pt x="292877" y="1308318"/>
                  <a:pt x="0" y="1015441"/>
                  <a:pt x="0" y="654159"/>
                </a:cubicBezTo>
                <a:cubicBezTo>
                  <a:pt x="0" y="292877"/>
                  <a:pt x="292877" y="0"/>
                  <a:pt x="65415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320AFB-DCB1-59DA-2046-9F32EEDF7F1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956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ой №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5">
            <a:extLst>
              <a:ext uri="{FF2B5EF4-FFF2-40B4-BE49-F238E27FC236}">
                <a16:creationId xmlns:a16="http://schemas.microsoft.com/office/drawing/2014/main" id="{A2D0B2C4-C21F-8A6F-4021-AEBC572208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20000" y="3176"/>
            <a:ext cx="457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Добавьте фотографию</a:t>
            </a:r>
          </a:p>
        </p:txBody>
      </p:sp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F26A160A-E3E0-44B0-A14C-4F72CF19A3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895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3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F26A160A-E3E0-44B0-A14C-4F72CF19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C307897-E0E4-3E12-C49B-823D8CEB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2585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2914310"/>
            <a:ext cx="6505257" cy="664797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Цитата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F31E4-8247-0F1A-E6D5-720E6AEDAEEF}"/>
              </a:ext>
            </a:extLst>
          </p:cNvPr>
          <p:cNvSpPr txBox="1"/>
          <p:nvPr userDrawn="1"/>
        </p:nvSpPr>
        <p:spPr>
          <a:xfrm>
            <a:off x="371679" y="3176"/>
            <a:ext cx="1936428" cy="44165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 sz="28700" dirty="0">
                <a:solidFill>
                  <a:srgbClr val="FF0000"/>
                </a:solidFill>
                <a:latin typeface="+mj-lt"/>
              </a:rPr>
              <a:t>“</a:t>
            </a:r>
            <a:endParaRPr lang="ru-RU" sz="287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13E7EC-FA3A-4F5E-8A05-64FBA8E8B98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917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зыв к действи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91B0B2DD-518D-4337-B971-D513308823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64986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1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91B0B2DD-518D-4337-B971-D513308823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ED5D45-D6B3-4717-9743-1ABAED0ADAE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MTS LOGO COVER.pdf" descr="MTS LOGO COVER.pdf">
            <a:extLst>
              <a:ext uri="{FF2B5EF4-FFF2-40B4-BE49-F238E27FC236}">
                <a16:creationId xmlns:a16="http://schemas.microsoft.com/office/drawing/2014/main" id="{DBEBCCAB-6CE8-74E2-DDDE-96B924DA00D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1344" y="175056"/>
            <a:ext cx="11808978" cy="649430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E697F-EC61-455A-827E-4D3D99FB8D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442" y="2612435"/>
            <a:ext cx="10585698" cy="1661993"/>
          </a:xfrm>
        </p:spPr>
        <p:txBody>
          <a:bodyPr vert="horz" anchor="ctr"/>
          <a:lstStyle>
            <a:lvl1pPr algn="l">
              <a:defRPr sz="60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Призыв </a:t>
            </a:r>
            <a:br>
              <a:rPr lang="ru-RU" dirty="0"/>
            </a:br>
            <a:r>
              <a:rPr lang="ru-RU" dirty="0"/>
              <a:t>к действию</a:t>
            </a:r>
          </a:p>
        </p:txBody>
      </p:sp>
    </p:spTree>
    <p:extLst>
      <p:ext uri="{BB962C8B-B14F-4D97-AF65-F5344CB8AC3E}">
        <p14:creationId xmlns:p14="http://schemas.microsoft.com/office/powerpoint/2010/main" val="9974853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зыв к действию +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91B0B2DD-518D-4337-B971-D513308823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5869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5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91B0B2DD-518D-4337-B971-D513308823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53D2D1-200D-4B78-93DF-9EA2AF66881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MTS LOGO COVER.pdf" descr="MTS LOGO COVER.pdf">
            <a:extLst>
              <a:ext uri="{FF2B5EF4-FFF2-40B4-BE49-F238E27FC236}">
                <a16:creationId xmlns:a16="http://schemas.microsoft.com/office/drawing/2014/main" id="{DBEBCCAB-6CE8-74E2-DDDE-96B924DA00D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1344" y="175056"/>
            <a:ext cx="11808978" cy="649430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Рисунок 3">
            <a:extLst>
              <a:ext uri="{FF2B5EF4-FFF2-40B4-BE49-F238E27FC236}">
                <a16:creationId xmlns:a16="http://schemas.microsoft.com/office/drawing/2014/main" id="{743E8E39-7580-481C-89A5-037E451CB4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96200" y="1772816"/>
            <a:ext cx="3240088" cy="3240088"/>
          </a:xfr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/>
              <a:t>Ваш </a:t>
            </a:r>
            <a:r>
              <a:rPr lang="en-US" dirty="0"/>
              <a:t>QR-</a:t>
            </a:r>
            <a:r>
              <a:rPr lang="ru-RU" dirty="0"/>
              <a:t>код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E697F-EC61-455A-827E-4D3D99FB8D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442" y="2612435"/>
            <a:ext cx="7209081" cy="1661993"/>
          </a:xfrm>
        </p:spPr>
        <p:txBody>
          <a:bodyPr vert="horz" anchor="ctr"/>
          <a:lstStyle>
            <a:lvl1pPr algn="l">
              <a:defRPr sz="60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Призыв </a:t>
            </a:r>
            <a:br>
              <a:rPr lang="ru-RU" dirty="0"/>
            </a:br>
            <a:r>
              <a:rPr lang="ru-RU" dirty="0"/>
              <a:t>к действию</a:t>
            </a:r>
          </a:p>
        </p:txBody>
      </p:sp>
    </p:spTree>
    <p:extLst>
      <p:ext uri="{BB962C8B-B14F-4D97-AF65-F5344CB8AC3E}">
        <p14:creationId xmlns:p14="http://schemas.microsoft.com/office/powerpoint/2010/main" val="33242681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зыв к действию + фото + 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91B0B2DD-518D-4337-B971-D513308823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52663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9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91B0B2DD-518D-4337-B971-D513308823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AD2430-C042-4F4D-B782-D425F4711A3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MTS LOGO COVER.pdf" descr="MTS LOGO COVER.pdf">
            <a:extLst>
              <a:ext uri="{FF2B5EF4-FFF2-40B4-BE49-F238E27FC236}">
                <a16:creationId xmlns:a16="http://schemas.microsoft.com/office/drawing/2014/main" id="{DBEBCCAB-6CE8-74E2-DDDE-96B924DA00D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1344" y="175056"/>
            <a:ext cx="11808978" cy="649430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Рисунок 3">
            <a:extLst>
              <a:ext uri="{FF2B5EF4-FFF2-40B4-BE49-F238E27FC236}">
                <a16:creationId xmlns:a16="http://schemas.microsoft.com/office/drawing/2014/main" id="{743E8E39-7580-481C-89A5-037E451CB4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96200" y="1771098"/>
            <a:ext cx="3240088" cy="3240088"/>
          </a:xfr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/>
              <a:t>Ваш </a:t>
            </a:r>
            <a:r>
              <a:rPr lang="en-US" dirty="0"/>
              <a:t>QR-</a:t>
            </a:r>
            <a:r>
              <a:rPr lang="ru-RU" dirty="0"/>
              <a:t>код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A3E589A-3555-42CF-A44D-9F4CE6DBD8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362" y="4143557"/>
            <a:ext cx="7031790" cy="43177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800" kern="1200" dirty="0" smtClean="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  <a:cs typeface="+mj-cs"/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20780A22-0FD3-45F4-9F49-0E0B4EDB6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5362" y="4581128"/>
            <a:ext cx="7031790" cy="43177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8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C5EA9-7B40-575F-5108-C17BA6B26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442" y="1771098"/>
            <a:ext cx="6779417" cy="1661993"/>
          </a:xfrm>
        </p:spPr>
        <p:txBody>
          <a:bodyPr vert="horz" anchor="t"/>
          <a:lstStyle>
            <a:lvl1pPr algn="l">
              <a:defRPr sz="60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Призыв </a:t>
            </a:r>
            <a:br>
              <a:rPr lang="ru-RU" dirty="0"/>
            </a:br>
            <a:r>
              <a:rPr lang="ru-RU" dirty="0"/>
              <a:t>к действию</a:t>
            </a:r>
          </a:p>
        </p:txBody>
      </p:sp>
    </p:spTree>
    <p:extLst>
      <p:ext uri="{BB962C8B-B14F-4D97-AF65-F5344CB8AC3E}">
        <p14:creationId xmlns:p14="http://schemas.microsoft.com/office/powerpoint/2010/main" val="39107852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зыв к действию 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91B0B2DD-518D-4337-B971-D513308823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97465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3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91B0B2DD-518D-4337-B971-D513308823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DAABAE-22F4-4CAF-8588-7056C5D1554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E697F-EC61-455A-827E-4D3D99FB8D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442" y="2612435"/>
            <a:ext cx="10585698" cy="1661993"/>
          </a:xfrm>
        </p:spPr>
        <p:txBody>
          <a:bodyPr vert="horz" anchor="ctr"/>
          <a:lstStyle>
            <a:lvl1pPr algn="l">
              <a:defRPr sz="60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Призыв </a:t>
            </a:r>
            <a:br>
              <a:rPr lang="ru-RU" dirty="0"/>
            </a:br>
            <a:r>
              <a:rPr lang="ru-RU" dirty="0"/>
              <a:t>к действию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AD7A46-6862-360C-6D26-D75F7DE6940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832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зыв к действию + фото №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91B0B2DD-518D-4337-B971-D513308823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38054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7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91B0B2DD-518D-4337-B971-D513308823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92E1A6-25EE-448B-846F-C3F81CCA262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Рисунок 3">
            <a:extLst>
              <a:ext uri="{FF2B5EF4-FFF2-40B4-BE49-F238E27FC236}">
                <a16:creationId xmlns:a16="http://schemas.microsoft.com/office/drawing/2014/main" id="{743E8E39-7580-481C-89A5-037E451CB4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96200" y="1772816"/>
            <a:ext cx="3240088" cy="3240088"/>
          </a:xfr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/>
              <a:t>Ваш </a:t>
            </a:r>
            <a:r>
              <a:rPr lang="en-US" dirty="0"/>
              <a:t>QR-</a:t>
            </a:r>
            <a:r>
              <a:rPr lang="ru-RU" dirty="0"/>
              <a:t>код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E697F-EC61-455A-827E-4D3D99FB8D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442" y="2612435"/>
            <a:ext cx="7240863" cy="1661993"/>
          </a:xfrm>
        </p:spPr>
        <p:txBody>
          <a:bodyPr vert="horz" anchor="ctr"/>
          <a:lstStyle>
            <a:lvl1pPr algn="l">
              <a:defRPr sz="60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Призыв </a:t>
            </a:r>
            <a:br>
              <a:rPr lang="ru-RU" dirty="0"/>
            </a:br>
            <a:r>
              <a:rPr lang="ru-RU" dirty="0"/>
              <a:t>к действию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4EB91C-02D4-39BD-4057-204967DDBBB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38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зыв к действию + фото + контакты  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91B0B2DD-518D-4337-B971-D513308823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0311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1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91B0B2DD-518D-4337-B971-D513308823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91C715-F72D-4E42-8206-E1B8CC4ADA3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Рисунок 3">
            <a:extLst>
              <a:ext uri="{FF2B5EF4-FFF2-40B4-BE49-F238E27FC236}">
                <a16:creationId xmlns:a16="http://schemas.microsoft.com/office/drawing/2014/main" id="{743E8E39-7580-481C-89A5-037E451CB4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96200" y="1771098"/>
            <a:ext cx="3240088" cy="3240088"/>
          </a:xfr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/>
              <a:t>Ваш </a:t>
            </a:r>
            <a:r>
              <a:rPr lang="en-US" dirty="0"/>
              <a:t>QR-</a:t>
            </a:r>
            <a:r>
              <a:rPr lang="ru-RU" dirty="0"/>
              <a:t>код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A3E589A-3555-42CF-A44D-9F4CE6DBD8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362" y="4143557"/>
            <a:ext cx="7031790" cy="43177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800" kern="1200" dirty="0" smtClean="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  <a:cs typeface="+mj-cs"/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20780A22-0FD3-45F4-9F49-0E0B4EDB6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5362" y="4581128"/>
            <a:ext cx="7031790" cy="43177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8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C5EA9-7B40-575F-5108-C17BA6B26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442" y="1771098"/>
            <a:ext cx="6779417" cy="1661993"/>
          </a:xfrm>
        </p:spPr>
        <p:txBody>
          <a:bodyPr vert="horz" anchor="t"/>
          <a:lstStyle>
            <a:lvl1pPr algn="l">
              <a:defRPr sz="60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Призыв </a:t>
            </a:r>
            <a:br>
              <a:rPr lang="ru-RU" dirty="0"/>
            </a:br>
            <a:r>
              <a:rPr lang="ru-RU" dirty="0"/>
              <a:t>к действию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7F96DB-0DDA-054C-1AE8-66B51F169D4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Название презентации+ФИО 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4DD62C-953D-4C0F-06CA-95413777555E}"/>
              </a:ext>
            </a:extLst>
          </p:cNvPr>
          <p:cNvSpPr/>
          <p:nvPr userDrawn="1"/>
        </p:nvSpPr>
        <p:spPr>
          <a:xfrm>
            <a:off x="3176" y="0"/>
            <a:ext cx="1218882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3" name="Объект 2" hidden="1">
            <a:extLst>
              <a:ext uri="{FF2B5EF4-FFF2-40B4-BE49-F238E27FC236}">
                <a16:creationId xmlns:a16="http://schemas.microsoft.com/office/drawing/2014/main" id="{844CC7F9-0B0E-4524-A46D-059C391596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10855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3" name="Объект 2" hidden="1">
                        <a:extLst>
                          <a:ext uri="{FF2B5EF4-FFF2-40B4-BE49-F238E27FC236}">
                            <a16:creationId xmlns:a16="http://schemas.microsoft.com/office/drawing/2014/main" id="{844CC7F9-0B0E-4524-A46D-059C39159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Текст 10">
            <a:extLst>
              <a:ext uri="{FF2B5EF4-FFF2-40B4-BE49-F238E27FC236}">
                <a16:creationId xmlns:a16="http://schemas.microsoft.com/office/drawing/2014/main" id="{D413FE2E-8FDE-CBA6-5E60-B623CFA894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2865" y="5636910"/>
            <a:ext cx="9115726" cy="43177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800" kern="1200" dirty="0" smtClean="0">
                <a:solidFill>
                  <a:schemeClr val="tx1"/>
                </a:solidFill>
                <a:latin typeface="+mj-lt"/>
                <a:ea typeface="MTS Extended Medium" panose="020B0306020102020303" pitchFamily="34" charset="0"/>
                <a:cs typeface="+mj-cs"/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AFFAF620-A540-6B5A-7780-AF5DF45061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668" y="6058090"/>
            <a:ext cx="9115726" cy="29662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00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5DF8E6B-0436-A53D-5983-B5020AD3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3136" y="2605726"/>
            <a:ext cx="9113921" cy="1661993"/>
          </a:xfrm>
        </p:spPr>
        <p:txBody>
          <a:bodyPr vert="horz" anchor="ctr"/>
          <a:lstStyle>
            <a:lvl1pPr algn="l">
              <a:defRPr sz="6000">
                <a:solidFill>
                  <a:schemeClr val="tx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Название презентации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E0D512-C4DC-22E6-956F-9B5C0B5DAFE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4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>
            <a:extLst>
              <a:ext uri="{FF2B5EF4-FFF2-40B4-BE49-F238E27FC236}">
                <a16:creationId xmlns:a16="http://schemas.microsoft.com/office/drawing/2014/main" id="{B0C30AF3-9056-491C-B9BB-100F1D2179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7966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2" name="Объект 1" hidden="1">
                        <a:extLst>
                          <a:ext uri="{FF2B5EF4-FFF2-40B4-BE49-F238E27FC236}">
                            <a16:creationId xmlns:a16="http://schemas.microsoft.com/office/drawing/2014/main" id="{B0C30AF3-9056-491C-B9BB-100F1D2179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BC7A9A-59C9-4796-B68A-F134F70AED5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19B1036-38C4-D94C-C5D6-C283EDD180B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500" y="4815670"/>
            <a:ext cx="11074224" cy="1658565"/>
          </a:xfrm>
        </p:spPr>
        <p:txBody>
          <a:bodyPr vert="horz" anchor="b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4607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+ цифр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>
            <a:extLst>
              <a:ext uri="{FF2B5EF4-FFF2-40B4-BE49-F238E27FC236}">
                <a16:creationId xmlns:a16="http://schemas.microsoft.com/office/drawing/2014/main" id="{8D50984E-FD40-47B6-A392-32BA50772B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6671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Слайд think-cell" r:id="rId4" imgW="425" imgH="424" progId="TCLayout.ActiveDocument.1">
                  <p:embed/>
                </p:oleObj>
              </mc:Choice>
              <mc:Fallback>
                <p:oleObj name="Слайд think-cell" r:id="rId4" imgW="425" imgH="424" progId="TCLayout.ActiveDocument.1">
                  <p:embed/>
                  <p:pic>
                    <p:nvPicPr>
                      <p:cNvPr id="2" name="Объект 1" hidden="1">
                        <a:extLst>
                          <a:ext uri="{FF2B5EF4-FFF2-40B4-BE49-F238E27FC236}">
                            <a16:creationId xmlns:a16="http://schemas.microsoft.com/office/drawing/2014/main" id="{8D50984E-FD40-47B6-A392-32BA50772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C07A36-375A-4798-B506-C3BA7E57DFA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C34303E7-9CBE-9046-F56A-7D1790C4FB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501" y="548680"/>
            <a:ext cx="2808287" cy="1295400"/>
          </a:xfrm>
        </p:spPr>
        <p:txBody>
          <a:bodyPr>
            <a:noAutofit/>
          </a:bodyPr>
          <a:lstStyle>
            <a:lvl1pPr marL="0" indent="0">
              <a:buNone/>
              <a:defRPr sz="115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42EEB2-9234-2492-9628-371C869012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500" y="4815670"/>
            <a:ext cx="11074224" cy="1658565"/>
          </a:xfrm>
        </p:spPr>
        <p:txBody>
          <a:bodyPr vert="horz" anchor="b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  <a:ea typeface="MTS Extended Medium" panose="020B0306020102020303" pitchFamily="34" charset="0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60226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3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13" Type="http://schemas.openxmlformats.org/officeDocument/2006/relationships/image" Target="../media/image3.sv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2.xml"/><Relationship Id="rId10" Type="http://schemas.openxmlformats.org/officeDocument/2006/relationships/oleObject" Target="../embeddings/oleObject9.bin"/><Relationship Id="rId4" Type="http://schemas.openxmlformats.org/officeDocument/2006/relationships/slideLayout" Target="../slideLayouts/slideLayout11.xml"/><Relationship Id="rId9" Type="http://schemas.openxmlformats.org/officeDocument/2006/relationships/tags" Target="../tags/tag1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vmlDrawing" Target="../drawings/vmlDrawing16.v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41" Type="http://schemas.openxmlformats.org/officeDocument/2006/relationships/oleObject" Target="../embeddings/oleObject16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tags" Target="../tags/tag1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4" Type="http://schemas.openxmlformats.org/officeDocument/2006/relationships/image" Target="../media/image3.sv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oleObject" Target="../embeddings/oleObject54.bin"/><Relationship Id="rId5" Type="http://schemas.openxmlformats.org/officeDocument/2006/relationships/slideLayout" Target="../slideLayouts/slideLayout55.xml"/><Relationship Id="rId10" Type="http://schemas.openxmlformats.org/officeDocument/2006/relationships/tags" Target="../tags/tag55.xml"/><Relationship Id="rId4" Type="http://schemas.openxmlformats.org/officeDocument/2006/relationships/slideLayout" Target="../slideLayouts/slideLayout54.xml"/><Relationship Id="rId9" Type="http://schemas.openxmlformats.org/officeDocument/2006/relationships/vmlDrawing" Target="../drawings/vmlDrawing54.vml"/><Relationship Id="rId1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60.xml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tags" Target="../tags/tag63.xml"/><Relationship Id="rId5" Type="http://schemas.openxmlformats.org/officeDocument/2006/relationships/vmlDrawing" Target="../drawings/vmlDrawing62.vml"/><Relationship Id="rId10" Type="http://schemas.openxmlformats.org/officeDocument/2006/relationships/image" Target="../media/image3.svg"/><Relationship Id="rId4" Type="http://schemas.openxmlformats.org/officeDocument/2006/relationships/theme" Target="../theme/theme5.xml"/><Relationship Id="rId9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6.vml"/><Relationship Id="rId13" Type="http://schemas.openxmlformats.org/officeDocument/2006/relationships/image" Target="../media/image3.svg"/><Relationship Id="rId3" Type="http://schemas.openxmlformats.org/officeDocument/2006/relationships/slideLayout" Target="../slideLayouts/slideLayout63.xml"/><Relationship Id="rId7" Type="http://schemas.openxmlformats.org/officeDocument/2006/relationships/theme" Target="../theme/theme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5.xml"/><Relationship Id="rId10" Type="http://schemas.openxmlformats.org/officeDocument/2006/relationships/oleObject" Target="../embeddings/oleObject66.bin"/><Relationship Id="rId4" Type="http://schemas.openxmlformats.org/officeDocument/2006/relationships/slideLayout" Target="../slideLayouts/slideLayout64.xml"/><Relationship Id="rId9" Type="http://schemas.openxmlformats.org/officeDocument/2006/relationships/tags" Target="../tags/tag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78A868DE-FF66-4A8B-8360-075E22924E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8239847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Слайд think-cell" r:id="rId11" imgW="425" imgH="424" progId="TCLayout.ActiveDocument.1">
                  <p:embed/>
                </p:oleObj>
              </mc:Choice>
              <mc:Fallback>
                <p:oleObj name="Слайд think-cell" r:id="rId11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A576A-2F06-D937-AC17-2BC4524B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68" y="497552"/>
            <a:ext cx="10515600" cy="6093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61D7D4-A694-BE00-02B7-F8AC7A4E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925" y="1825625"/>
            <a:ext cx="10515600" cy="38779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BB935-CD26-F9B5-F08C-B666D25B8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709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5" name="Номер слайда 5">
            <a:extLst>
              <a:ext uri="{FF2B5EF4-FFF2-40B4-BE49-F238E27FC236}">
                <a16:creationId xmlns:a16="http://schemas.microsoft.com/office/drawing/2014/main" id="{484E6925-1857-ADAE-5E59-696194B8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FCD95-09B2-E7D0-AD7A-D7DE5D40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13E7EC-FA3A-4F5E-8A05-64FBA8E8B98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4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1" r:id="rId3"/>
    <p:sldLayoutId id="2147483693" r:id="rId4"/>
    <p:sldLayoutId id="2147483705" r:id="rId5"/>
    <p:sldLayoutId id="2147483706" r:id="rId6"/>
    <p:sldLayoutId id="214748370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TS Extended Medium" panose="020B03060201020203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TS Text" panose="020B0306020102020303" pitchFamily="34" charset="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MTS Text" panose="020B0306020102020303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78A868DE-FF66-4A8B-8360-075E22924E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666335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Слайд think-cell" r:id="rId10" imgW="425" imgH="424" progId="TCLayout.ActiveDocument.1">
                  <p:embed/>
                </p:oleObj>
              </mc:Choice>
              <mc:Fallback>
                <p:oleObj name="Слайд think-cell" r:id="rId10" imgW="425" imgH="424" progId="TCLayout.ActiveDocument.1">
                  <p:embed/>
                  <p:pic>
                    <p:nvPicPr>
                      <p:cNvPr id="6" name="Объект 5" hidden="1">
                        <a:extLst>
                          <a:ext uri="{FF2B5EF4-FFF2-40B4-BE49-F238E27FC236}">
                            <a16:creationId xmlns:a16="http://schemas.microsoft.com/office/drawing/2014/main" id="{78A868DE-FF66-4A8B-8360-075E22924E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A576A-2F06-D937-AC17-2BC4524B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68" y="497552"/>
            <a:ext cx="10515600" cy="6093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61D7D4-A694-BE00-02B7-F8AC7A4E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925" y="1825625"/>
            <a:ext cx="10515600" cy="38779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BB935-CD26-F9B5-F08C-B666D25B8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709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5" name="Номер слайда 5">
            <a:extLst>
              <a:ext uri="{FF2B5EF4-FFF2-40B4-BE49-F238E27FC236}">
                <a16:creationId xmlns:a16="http://schemas.microsoft.com/office/drawing/2014/main" id="{484E6925-1857-ADAE-5E59-696194B8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FCD95-09B2-E7D0-AD7A-D7DE5D40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4B6870-FD1D-426B-98FF-516F703E218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TS Extended Medium" panose="020B03060201020203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TS Text" panose="020B0306020102020303" pitchFamily="34" charset="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MTS Text" panose="020B0306020102020303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78A868DE-FF66-4A8B-8360-075E22924E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2227418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Слайд think-cell" r:id="rId41" imgW="425" imgH="424" progId="TCLayout.ActiveDocument.1">
                  <p:embed/>
                </p:oleObj>
              </mc:Choice>
              <mc:Fallback>
                <p:oleObj name="Слайд think-cell" r:id="rId41" imgW="425" imgH="424" progId="TCLayout.ActiveDocument.1">
                  <p:embed/>
                  <p:pic>
                    <p:nvPicPr>
                      <p:cNvPr id="6" name="Объект 5" hidden="1">
                        <a:extLst>
                          <a:ext uri="{FF2B5EF4-FFF2-40B4-BE49-F238E27FC236}">
                            <a16:creationId xmlns:a16="http://schemas.microsoft.com/office/drawing/2014/main" id="{78A868DE-FF66-4A8B-8360-075E22924E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A576A-2F06-D937-AC17-2BC4524B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68" y="497552"/>
            <a:ext cx="10515600" cy="6093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61D7D4-A694-BE00-02B7-F8AC7A4E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925" y="1825625"/>
            <a:ext cx="10515600" cy="38779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BB935-CD26-F9B5-F08C-B666D25B8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709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5" name="Номер слайда 5">
            <a:extLst>
              <a:ext uri="{FF2B5EF4-FFF2-40B4-BE49-F238E27FC236}">
                <a16:creationId xmlns:a16="http://schemas.microsoft.com/office/drawing/2014/main" id="{484E6925-1857-ADAE-5E59-696194B8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FCD95-09B2-E7D0-AD7A-D7DE5D40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8E8C21-A802-4498-B9FD-74E5319ACE71}"/>
              </a:ext>
            </a:extLst>
          </p:cNvPr>
          <p:cNvPicPr>
            <a:picLocks noChangeAspect="1"/>
          </p:cNvPicPr>
          <p:nvPr userDrawn="1"/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825" r:id="rId3"/>
    <p:sldLayoutId id="2147483827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3" r:id="rId10"/>
    <p:sldLayoutId id="2147483762" r:id="rId11"/>
    <p:sldLayoutId id="2147483765" r:id="rId12"/>
    <p:sldLayoutId id="2147483764" r:id="rId13"/>
    <p:sldLayoutId id="2147483766" r:id="rId14"/>
    <p:sldLayoutId id="2147483767" r:id="rId15"/>
    <p:sldLayoutId id="2147483768" r:id="rId16"/>
    <p:sldLayoutId id="2147483812" r:id="rId17"/>
    <p:sldLayoutId id="2147483813" r:id="rId18"/>
    <p:sldLayoutId id="2147483814" r:id="rId19"/>
    <p:sldLayoutId id="2147483815" r:id="rId20"/>
    <p:sldLayoutId id="2147483796" r:id="rId21"/>
    <p:sldLayoutId id="2147483797" r:id="rId22"/>
    <p:sldLayoutId id="2147483801" r:id="rId23"/>
    <p:sldLayoutId id="2147483806" r:id="rId24"/>
    <p:sldLayoutId id="2147483805" r:id="rId25"/>
    <p:sldLayoutId id="2147483804" r:id="rId26"/>
    <p:sldLayoutId id="2147483808" r:id="rId27"/>
    <p:sldLayoutId id="2147483807" r:id="rId28"/>
    <p:sldLayoutId id="2147483803" r:id="rId29"/>
    <p:sldLayoutId id="2147483802" r:id="rId30"/>
    <p:sldLayoutId id="2147483798" r:id="rId31"/>
    <p:sldLayoutId id="2147483799" r:id="rId32"/>
    <p:sldLayoutId id="2147483816" r:id="rId33"/>
    <p:sldLayoutId id="2147483817" r:id="rId34"/>
    <p:sldLayoutId id="2147483818" r:id="rId35"/>
    <p:sldLayoutId id="2147483819" r:id="rId36"/>
    <p:sldLayoutId id="2147483820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TS Extended Medium" panose="020B03060201020203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TS Text" panose="020B0306020102020303" pitchFamily="34" charset="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MTS Text" panose="020B0306020102020303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78A868DE-FF66-4A8B-8360-075E22924E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552567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9" name="Слайд think-cell" r:id="rId11" imgW="425" imgH="424" progId="TCLayout.ActiveDocument.1">
                  <p:embed/>
                </p:oleObj>
              </mc:Choice>
              <mc:Fallback>
                <p:oleObj name="Слайд think-cell" r:id="rId11" imgW="425" imgH="424" progId="TCLayout.ActiveDocument.1">
                  <p:embed/>
                  <p:pic>
                    <p:nvPicPr>
                      <p:cNvPr id="6" name="Объект 5" hidden="1">
                        <a:extLst>
                          <a:ext uri="{FF2B5EF4-FFF2-40B4-BE49-F238E27FC236}">
                            <a16:creationId xmlns:a16="http://schemas.microsoft.com/office/drawing/2014/main" id="{78A868DE-FF66-4A8B-8360-075E22924E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A576A-2F06-D937-AC17-2BC4524B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68" y="497552"/>
            <a:ext cx="10515600" cy="6093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61D7D4-A694-BE00-02B7-F8AC7A4E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925" y="1825625"/>
            <a:ext cx="10515600" cy="38779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BB935-CD26-F9B5-F08C-B666D25B8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709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5" name="Номер слайда 5">
            <a:extLst>
              <a:ext uri="{FF2B5EF4-FFF2-40B4-BE49-F238E27FC236}">
                <a16:creationId xmlns:a16="http://schemas.microsoft.com/office/drawing/2014/main" id="{484E6925-1857-ADAE-5E59-696194B8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FCD95-09B2-E7D0-AD7A-D7DE5D40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8E8C21-A802-4498-B9FD-74E5319ACE7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0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TS Extended Medium" panose="020B03060201020203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TS Text" panose="020B0306020102020303" pitchFamily="34" charset="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MTS Text" panose="020B0306020102020303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78A868DE-FF66-4A8B-8360-075E22924E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131991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1" name="Слайд think-cell" r:id="rId7" imgW="425" imgH="424" progId="TCLayout.ActiveDocument.1">
                  <p:embed/>
                </p:oleObj>
              </mc:Choice>
              <mc:Fallback>
                <p:oleObj name="Слайд think-cell" r:id="rId7" imgW="425" imgH="424" progId="TCLayout.ActiveDocument.1">
                  <p:embed/>
                  <p:pic>
                    <p:nvPicPr>
                      <p:cNvPr id="6" name="Объект 5" hidden="1">
                        <a:extLst>
                          <a:ext uri="{FF2B5EF4-FFF2-40B4-BE49-F238E27FC236}">
                            <a16:creationId xmlns:a16="http://schemas.microsoft.com/office/drawing/2014/main" id="{78A868DE-FF66-4A8B-8360-075E22924E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A576A-2F06-D937-AC17-2BC4524B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68" y="497552"/>
            <a:ext cx="10515600" cy="6093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61D7D4-A694-BE00-02B7-F8AC7A4E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925" y="1825625"/>
            <a:ext cx="10515600" cy="38779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BB935-CD26-F9B5-F08C-B666D25B8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709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5" name="Номер слайда 5">
            <a:extLst>
              <a:ext uri="{FF2B5EF4-FFF2-40B4-BE49-F238E27FC236}">
                <a16:creationId xmlns:a16="http://schemas.microsoft.com/office/drawing/2014/main" id="{484E6925-1857-ADAE-5E59-696194B8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FCD95-09B2-E7D0-AD7A-D7DE5D40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8E8C21-A802-4498-B9FD-74E5319ACE7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TS Extended Medium" panose="020B03060201020203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TS Text" panose="020B0306020102020303" pitchFamily="34" charset="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MTS Text" panose="020B0306020102020303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78A868DE-FF66-4A8B-8360-075E22924E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069472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7" name="Слайд think-cell" r:id="rId10" imgW="425" imgH="424" progId="TCLayout.ActiveDocument.1">
                  <p:embed/>
                </p:oleObj>
              </mc:Choice>
              <mc:Fallback>
                <p:oleObj name="Слайд think-cell" r:id="rId10" imgW="425" imgH="424" progId="TCLayout.ActiveDocument.1">
                  <p:embed/>
                  <p:pic>
                    <p:nvPicPr>
                      <p:cNvPr id="6" name="Объект 5" hidden="1">
                        <a:extLst>
                          <a:ext uri="{FF2B5EF4-FFF2-40B4-BE49-F238E27FC236}">
                            <a16:creationId xmlns:a16="http://schemas.microsoft.com/office/drawing/2014/main" id="{78A868DE-FF66-4A8B-8360-075E22924E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A576A-2F06-D937-AC17-2BC4524B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68" y="497552"/>
            <a:ext cx="10515600" cy="6093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61D7D4-A694-BE00-02B7-F8AC7A4E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925" y="1825625"/>
            <a:ext cx="10515600" cy="38779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BB935-CD26-F9B5-F08C-B666D25B8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709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5" name="Номер слайда 5">
            <a:extLst>
              <a:ext uri="{FF2B5EF4-FFF2-40B4-BE49-F238E27FC236}">
                <a16:creationId xmlns:a16="http://schemas.microsoft.com/office/drawing/2014/main" id="{484E6925-1857-ADAE-5E59-696194B8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4CBB8EF-41D6-48CB-BE32-932598980AB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FCD95-09B2-E7D0-AD7A-D7DE5D40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13E7EC-FA3A-4F5E-8A05-64FBA8E8B98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28799" y="0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TS Extended Medium" panose="020B03060201020203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TS Text" panose="020B0306020102020303" pitchFamily="34" charset="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MTS Text" panose="020B0306020102020303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4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sypechniko\Desktop\&#1079;&#1072;&#1076;&#1072;&#1095;&#1080;%20dwh\products.csv" TargetMode="External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9.wmf"/><Relationship Id="rId2" Type="http://schemas.openxmlformats.org/officeDocument/2006/relationships/tags" Target="../tags/tag75.xml"/><Relationship Id="rId1" Type="http://schemas.openxmlformats.org/officeDocument/2006/relationships/vmlDrawing" Target="../drawings/vmlDrawing74.vml"/><Relationship Id="rId6" Type="http://schemas.openxmlformats.org/officeDocument/2006/relationships/oleObject" Target="file:///C:\Users\sypechniko\AppData\Local\Microsoft\Windows\INetCache\Content.Outlook\UD2EM2CY\%3f%3f%3f" TargetMode="Externa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18.xml"/><Relationship Id="rId7" Type="http://schemas.openxmlformats.org/officeDocument/2006/relationships/package" Target="../embeddings/Microsoft_Excel_Worksheet.xlsx"/><Relationship Id="rId2" Type="http://schemas.openxmlformats.org/officeDocument/2006/relationships/tags" Target="../tags/tag76.xml"/><Relationship Id="rId1" Type="http://schemas.openxmlformats.org/officeDocument/2006/relationships/vmlDrawing" Target="../drawings/vmlDrawing75.vml"/><Relationship Id="rId6" Type="http://schemas.openxmlformats.org/officeDocument/2006/relationships/hyperlink" Target="https://antitreningi.ru/student/file/c266347/l5940048/f19530275/Screen_Shot_2023-01-17_at_21.55..png" TargetMode="Externa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2.wmf"/><Relationship Id="rId2" Type="http://schemas.openxmlformats.org/officeDocument/2006/relationships/tags" Target="../tags/tag77.xml"/><Relationship Id="rId1" Type="http://schemas.openxmlformats.org/officeDocument/2006/relationships/vmlDrawing" Target="../drawings/vmlDrawing76.vml"/><Relationship Id="rId6" Type="http://schemas.openxmlformats.org/officeDocument/2006/relationships/oleObject" Target="file:///C:\Users\sypechniko\Downloads\StudentsPerformanceFinal.xlsx" TargetMode="Externa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>
            <a:extLst>
              <a:ext uri="{FF2B5EF4-FFF2-40B4-BE49-F238E27FC236}">
                <a16:creationId xmlns:a16="http://schemas.microsoft.com/office/drawing/2014/main" id="{3856D3BA-1EF2-4DA1-99CA-91FFE5CA503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00745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1" name="Слайд think-cell" r:id="rId5" imgW="425" imgH="424" progId="TCLayout.ActiveDocument.1">
                  <p:embed/>
                </p:oleObj>
              </mc:Choice>
              <mc:Fallback>
                <p:oleObj name="Слайд think-cell" r:id="rId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987ECA-BC3C-6ED2-843D-4456265A6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136" y="5667584"/>
            <a:ext cx="9113921" cy="830997"/>
          </a:xfrm>
        </p:spPr>
        <p:txBody>
          <a:bodyPr vert="horz"/>
          <a:lstStyle/>
          <a:p>
            <a:r>
              <a:rPr lang="en-US" dirty="0"/>
              <a:t>Hard skills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53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>
            <a:extLst>
              <a:ext uri="{FF2B5EF4-FFF2-40B4-BE49-F238E27FC236}">
                <a16:creationId xmlns:a16="http://schemas.microsoft.com/office/drawing/2014/main" id="{D8F92F66-77A3-4B79-891D-1ED9AFA7E5D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8890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5" name="Слайд think-cell" r:id="rId4" imgW="592" imgH="591" progId="TCLayout.ActiveDocument.1">
                  <p:embed/>
                </p:oleObj>
              </mc:Choice>
              <mc:Fallback>
                <p:oleObj name="Слайд think-cell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729C509-E247-43C9-ACD4-5902180A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B8EF-41D6-48CB-BE32-932598980AB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D7913BE-14A7-4337-A3CC-6B8951BE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 dirty="0"/>
              <a:t>Описание данных: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4A0AF-D65C-47F4-99AD-F9DDD57ED1A9}"/>
              </a:ext>
            </a:extLst>
          </p:cNvPr>
          <p:cNvSpPr txBox="1"/>
          <p:nvPr/>
        </p:nvSpPr>
        <p:spPr>
          <a:xfrm>
            <a:off x="450138" y="1174050"/>
            <a:ext cx="11136007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/>
              <a:t>У вас есть два источника данных:</a:t>
            </a:r>
          </a:p>
          <a:p>
            <a:pPr lvl="0"/>
            <a:r>
              <a:rPr lang="ru-RU" sz="1400" b="1" dirty="0"/>
              <a:t>products.csv</a:t>
            </a:r>
            <a:r>
              <a:rPr lang="ru-RU" sz="1400" dirty="0"/>
              <a:t> с информацией о продуктах.</a:t>
            </a:r>
          </a:p>
          <a:p>
            <a:pPr lvl="0"/>
            <a:r>
              <a:rPr lang="ru-RU" sz="1400" b="1" dirty="0" err="1"/>
              <a:t>sales.json</a:t>
            </a:r>
            <a:r>
              <a:rPr lang="ru-RU" sz="1400" dirty="0"/>
              <a:t>, содержащий данные о продажах.</a:t>
            </a:r>
          </a:p>
          <a:p>
            <a:r>
              <a:rPr lang="ru-RU" sz="1400" dirty="0"/>
              <a:t>Напишите скрипт на </a:t>
            </a:r>
            <a:r>
              <a:rPr lang="ru-RU" sz="1400" dirty="0" err="1"/>
              <a:t>Python</a:t>
            </a:r>
            <a:r>
              <a:rPr lang="ru-RU" sz="1400" dirty="0"/>
              <a:t>, который выполнит следующие задачи:</a:t>
            </a:r>
          </a:p>
          <a:p>
            <a:pPr lvl="0"/>
            <a:r>
              <a:rPr lang="ru-RU" sz="1400" dirty="0"/>
              <a:t>Загрузите данные из обоих файлов в соответствующие </a:t>
            </a:r>
            <a:r>
              <a:rPr lang="ru-RU" sz="1400" dirty="0" err="1"/>
              <a:t>DataFrame</a:t>
            </a:r>
            <a:r>
              <a:rPr lang="ru-RU" sz="1400" dirty="0"/>
              <a:t> с использованием библиотеки </a:t>
            </a:r>
            <a:r>
              <a:rPr lang="ru-RU" sz="1400" dirty="0" err="1"/>
              <a:t>pandas</a:t>
            </a:r>
            <a:r>
              <a:rPr lang="ru-RU" sz="1400" dirty="0"/>
              <a:t>.</a:t>
            </a:r>
          </a:p>
          <a:p>
            <a:pPr lvl="0"/>
            <a:r>
              <a:rPr lang="ru-RU" sz="1400" dirty="0"/>
              <a:t>Объедините данные о продажах и продуктах по </a:t>
            </a:r>
            <a:r>
              <a:rPr lang="ru-RU" sz="1400" dirty="0" err="1"/>
              <a:t>ProductID</a:t>
            </a:r>
            <a:r>
              <a:rPr lang="ru-RU" sz="1400" dirty="0"/>
              <a:t>, чтобы получить полную информацию о каждой продаже, включая название продукта и категорию.</a:t>
            </a:r>
          </a:p>
          <a:p>
            <a:pPr lvl="0"/>
            <a:r>
              <a:rPr lang="ru-RU" sz="1400" dirty="0"/>
              <a:t>Рассчитайте общий объем продаж и среднюю цену продажи для каждой категории продуктов.</a:t>
            </a:r>
          </a:p>
          <a:p>
            <a:pPr lvl="0"/>
            <a:r>
              <a:rPr lang="ru-RU" sz="1400" dirty="0"/>
              <a:t>Сохраните результаты в новый CSV-файл </a:t>
            </a:r>
            <a:r>
              <a:rPr lang="ru-RU" sz="1400" b="1" dirty="0"/>
              <a:t>category_sales_summary.csv</a:t>
            </a:r>
            <a:r>
              <a:rPr lang="ru-RU" sz="1400" dirty="0"/>
              <a:t> с четырьмя столбцами: </a:t>
            </a:r>
            <a:r>
              <a:rPr lang="ru-RU" sz="1400" dirty="0" err="1"/>
              <a:t>Category</a:t>
            </a:r>
            <a:r>
              <a:rPr lang="ru-RU" sz="1400" dirty="0"/>
              <a:t>, </a:t>
            </a:r>
            <a:r>
              <a:rPr lang="ru-RU" sz="1400" dirty="0" err="1"/>
              <a:t>Total_Sales</a:t>
            </a:r>
            <a:r>
              <a:rPr lang="ru-RU" sz="1400" dirty="0"/>
              <a:t>, </a:t>
            </a:r>
            <a:r>
              <a:rPr lang="ru-RU" sz="1400" dirty="0" err="1"/>
              <a:t>Average_Price</a:t>
            </a:r>
            <a:r>
              <a:rPr lang="ru-RU" sz="1400" dirty="0"/>
              <a:t>, </a:t>
            </a:r>
            <a:r>
              <a:rPr lang="ru-RU" sz="1400" dirty="0" err="1"/>
              <a:t>Total_Quantity_Sold</a:t>
            </a:r>
            <a:r>
              <a:rPr lang="ru-RU" sz="1400" dirty="0"/>
              <a:t>.</a:t>
            </a:r>
          </a:p>
          <a:p>
            <a:pPr lvl="0"/>
            <a:r>
              <a:rPr lang="ru-RU" sz="1400" dirty="0"/>
              <a:t>Напишите функцию, которая принимает название категории в качестве аргумента и выводит топ-3 продукта по объему продаж в этой категории.</a:t>
            </a:r>
          </a:p>
          <a:p>
            <a:pPr lvl="0"/>
            <a:endParaRPr lang="ru-RU" sz="1400" dirty="0"/>
          </a:p>
          <a:p>
            <a:pPr lvl="0"/>
            <a:endParaRPr lang="ru-RU" sz="1400" dirty="0"/>
          </a:p>
          <a:p>
            <a:pPr lvl="0"/>
            <a:endParaRPr lang="ru-RU" sz="1400" dirty="0"/>
          </a:p>
          <a:p>
            <a:r>
              <a:rPr lang="ru-RU" sz="1400" dirty="0"/>
              <a:t>* Выполните дополнительно п.3, п.4, п.5, добавив разбивку по месяцам</a:t>
            </a:r>
          </a:p>
          <a:p>
            <a:r>
              <a:rPr lang="ru-RU" sz="1400" dirty="0"/>
              <a:t>Дополнительно:</a:t>
            </a:r>
          </a:p>
          <a:p>
            <a:pPr lvl="0"/>
            <a:r>
              <a:rPr lang="ru-RU" sz="1400" dirty="0"/>
              <a:t>Используйте обработку исключений для управления потенциальными ошибками при чтении файлов и обработке данных.</a:t>
            </a:r>
          </a:p>
          <a:p>
            <a:pPr lvl="0"/>
            <a:r>
              <a:rPr lang="ru-RU" sz="1400" dirty="0"/>
              <a:t>Добавьте логирование (библиотека </a:t>
            </a:r>
            <a:r>
              <a:rPr lang="en-US" sz="1400" dirty="0"/>
              <a:t>logging</a:t>
            </a:r>
            <a:r>
              <a:rPr lang="ru-RU" sz="1400" dirty="0"/>
              <a:t>) для отслеживания прогресса выполнения скрипта.</a:t>
            </a:r>
          </a:p>
          <a:p>
            <a:pPr lvl="0"/>
            <a:r>
              <a:rPr lang="ru-RU" sz="1400" dirty="0"/>
              <a:t>* Обеспечьте эффективность вашего кода с точки зрения времени выполнения и использования памяти.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5881314-05D3-4C15-89E6-1F642CB58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777554"/>
              </p:ext>
            </p:extLst>
          </p:nvPr>
        </p:nvGraphicFramePr>
        <p:xfrm>
          <a:off x="5675678" y="550519"/>
          <a:ext cx="2184645" cy="580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6" name="Объект упаковщика для оболочки" showAsIcon="1" r:id="rId6" imgW="1176120" imgH="313200" progId="Package">
                  <p:link updateAutomatic="1"/>
                </p:oleObj>
              </mc:Choice>
              <mc:Fallback>
                <p:oleObj name="Объект упаковщика для оболочки" showAsIcon="1" r:id="rId6" imgW="1176120" imgH="313200" progId="Packag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75678" y="550519"/>
                        <a:ext cx="2184645" cy="580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7182A747-F399-43B1-8B9B-9D983C648C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12152"/>
              </p:ext>
            </p:extLst>
          </p:nvPr>
        </p:nvGraphicFramePr>
        <p:xfrm>
          <a:off x="7860323" y="5659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7" name="Macro-Enabled Worksheet" showAsIcon="1" r:id="rId8" imgW="914400" imgH="771480" progId="Excel.SheetMacroEnabled.12">
                  <p:link updateAutomatic="1"/>
                </p:oleObj>
              </mc:Choice>
              <mc:Fallback>
                <p:oleObj name="Macro-Enabled Worksheet" showAsIcon="1" r:id="rId8" imgW="914400" imgH="77148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60323" y="5659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56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490623C1-3FB8-4AF7-802C-219C83A2DEA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48748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8" name="Слайд think-cell" r:id="rId4" imgW="592" imgH="591" progId="TCLayout.ActiveDocument.1">
                  <p:embed/>
                </p:oleObj>
              </mc:Choice>
              <mc:Fallback>
                <p:oleObj name="Слайд think-cell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F327B14-63B4-4A17-B15F-6F7AACF6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B8EF-41D6-48CB-BE32-932598980AB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D556792-A7C6-4951-8606-A4FE1343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 dirty="0"/>
              <a:t>Описание данных: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E9E77-3EAF-4A55-AA81-5D40D2B27B06}"/>
              </a:ext>
            </a:extLst>
          </p:cNvPr>
          <p:cNvSpPr txBox="1"/>
          <p:nvPr/>
        </p:nvSpPr>
        <p:spPr>
          <a:xfrm>
            <a:off x="450138" y="1174050"/>
            <a:ext cx="11136007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Вам дан набор данных: список школ и предметов, которые они предлагают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Выполните следующие операции: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1. Удалите все школы, предлагающие менее 3 предметов. 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2. Очистите столбец "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state_code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" так, чтобы он содержал только буквенно-цифровые символы.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3. Для каждого штата верните количество школ, предлагающих английский язык, математику, физику и химию (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English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Maths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Chemistry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), каждую в отдельном столбце.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Описание набора данных: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school_id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: идентификатор школы для каждого ученика 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state_code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- уникальный идентификатор для каждого штата 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subjects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- сгенерированные через пробел названия предметов, все в нижнем регистре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(Школы с идентификаторами sch_3 и sch_6 были исключены, поскольку в них преподается менее 3 предметов)</a:t>
            </a:r>
          </a:p>
        </p:txBody>
      </p:sp>
      <p:sp>
        <p:nvSpPr>
          <p:cNvPr id="18" name="AutoShape 13" descr="https://antitreningi.ru/student/file/c266347/l5940048/f19530275/Screen_Shot_2023-01-17_at_21.55..png">
            <a:hlinkClick r:id="rId6"/>
            <a:extLst>
              <a:ext uri="{FF2B5EF4-FFF2-40B4-BE49-F238E27FC236}">
                <a16:creationId xmlns:a16="http://schemas.microsoft.com/office/drawing/2014/main" id="{051AF7A7-F1ED-4FB5-B35D-BDE14023CD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" y="971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A4A78D9F-AC17-4052-83BE-D867A1305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81192"/>
              </p:ext>
            </p:extLst>
          </p:nvPr>
        </p:nvGraphicFramePr>
        <p:xfrm>
          <a:off x="5902570" y="7381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9" name="Worksheet" showAsIcon="1" r:id="rId7" imgW="914400" imgH="771480" progId="Excel.Sheet.12">
                  <p:embed/>
                </p:oleObj>
              </mc:Choice>
              <mc:Fallback>
                <p:oleObj name="Worksheet" showAsIcon="1" r:id="rId7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2570" y="7381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06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9EA8C785-B1DD-4ABA-B20C-477F78F3D5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87899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9" name="Слайд think-cell" r:id="rId4" imgW="592" imgH="591" progId="TCLayout.ActiveDocument.1">
                  <p:embed/>
                </p:oleObj>
              </mc:Choice>
              <mc:Fallback>
                <p:oleObj name="Слайд think-cell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9271426-51A6-418F-9385-EB9E4E4D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B8EF-41D6-48CB-BE32-932598980A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9616F51-63BC-48A2-887F-14B8B9FB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 dirty="0"/>
              <a:t>Описание данных: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DEDF5-DACB-4C11-BA8D-F8C424CF6FCB}"/>
              </a:ext>
            </a:extLst>
          </p:cNvPr>
          <p:cNvSpPr txBox="1"/>
          <p:nvPr/>
        </p:nvSpPr>
        <p:spPr>
          <a:xfrm>
            <a:off x="450138" y="1174050"/>
            <a:ext cx="11136007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Вам дан набор данных: ID студента и 3 его оценки (кол-во баллов набранных из 100 баллов),по 3 различным предметам 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StudentsPerformanceFinal.xlsx  (39.8 KB)</a:t>
            </a:r>
          </a:p>
          <a:p>
            <a:pPr>
              <a:buClr>
                <a:schemeClr val="accent1"/>
              </a:buClr>
            </a:pP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- ID студента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math_score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- оценка по математике,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&lt;= 100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reading_score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- оценка по чтению,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&lt;= 100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writing_score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- оценка по письму,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&lt;= 100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Выполните следующие операции: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1. Удалите всех студентов, у кого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отсутсвуют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оценки по 2 и более предметам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2. Для оставшихся студентов, замените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отсутсвующие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оценки медианой по этому предмету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3. Очистите столбец "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" так, чтобы он содержал только числа.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4. В отдельной колонке "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weighted_average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", для каждого студента рассчитайте средневзвешенную (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) оценку,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испоьзуя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такие "веса" для предметов: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math_score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= 0.5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reading_score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= 0.2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writing_score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= 0.3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5. Отсортируйте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датафрейм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по средневзвешенной оценке в порядке убывания</a:t>
            </a:r>
          </a:p>
          <a:p>
            <a:pPr>
              <a:buClr>
                <a:schemeClr val="accent1"/>
              </a:buClr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6. Отфильтруйте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датафрейм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так, чтобы в результате остались только те студенты, чей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weighted_average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&gt; 70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5076C5F-76B7-4626-87E6-8D252FE72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440668"/>
              </p:ext>
            </p:extLst>
          </p:nvPr>
        </p:nvGraphicFramePr>
        <p:xfrm>
          <a:off x="8698523" y="9007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0" name="Worksheet" showAsIcon="1" r:id="rId6" imgW="914400" imgH="771480" progId="Excel.Sheet.12">
                  <p:link updateAutomatic="1"/>
                </p:oleObj>
              </mc:Choice>
              <mc:Fallback>
                <p:oleObj name="Worksheet" showAsIcon="1" r:id="rId6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98523" y="9007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927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Dividers SectionNumber SlideNumber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итульники">
  <a:themeElements>
    <a:clrScheme name="МТС 20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32"/>
      </a:accent1>
      <a:accent2>
        <a:srgbClr val="E983F3"/>
      </a:accent2>
      <a:accent3>
        <a:srgbClr val="5FCEFA"/>
      </a:accent3>
      <a:accent4>
        <a:srgbClr val="D8FEAF"/>
      </a:accent4>
      <a:accent5>
        <a:srgbClr val="8E5BDD"/>
      </a:accent5>
      <a:accent6>
        <a:srgbClr val="807FF7"/>
      </a:accent6>
      <a:hlink>
        <a:srgbClr val="2C2DF2"/>
      </a:hlink>
      <a:folHlink>
        <a:srgbClr val="367CE1"/>
      </a:folHlink>
    </a:clrScheme>
    <a:fontScheme name="МТС 2023">
      <a:majorFont>
        <a:latin typeface="MTS Extended Medium"/>
        <a:ea typeface=""/>
        <a:cs typeface=""/>
      </a:majorFont>
      <a:minorFont>
        <a:latin typeface="MT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Шаблон НОВАЯ ВЕРСИЯ 09_06.pptx" id="{DB04B42C-E94A-4B8B-8A5D-09E2449561C8}" vid="{CD8CC013-EBE6-4178-A022-72C2AB1BD1F2}"/>
    </a:ext>
  </a:extLst>
</a:theme>
</file>

<file path=ppt/theme/theme2.xml><?xml version="1.0" encoding="utf-8"?>
<a:theme xmlns:a="http://schemas.openxmlformats.org/drawingml/2006/main" name="Шмуцтитул">
  <a:themeElements>
    <a:clrScheme name="МТС 20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32"/>
      </a:accent1>
      <a:accent2>
        <a:srgbClr val="E983F3"/>
      </a:accent2>
      <a:accent3>
        <a:srgbClr val="5FCEFA"/>
      </a:accent3>
      <a:accent4>
        <a:srgbClr val="D8FEAF"/>
      </a:accent4>
      <a:accent5>
        <a:srgbClr val="8E5BDD"/>
      </a:accent5>
      <a:accent6>
        <a:srgbClr val="807FF7"/>
      </a:accent6>
      <a:hlink>
        <a:srgbClr val="2C2DF2"/>
      </a:hlink>
      <a:folHlink>
        <a:srgbClr val="367CE1"/>
      </a:folHlink>
    </a:clrScheme>
    <a:fontScheme name="МТС 2023">
      <a:majorFont>
        <a:latin typeface="MTS Extended Medium"/>
        <a:ea typeface=""/>
        <a:cs typeface=""/>
      </a:majorFont>
      <a:minorFont>
        <a:latin typeface="MT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Шаблон НОВАЯ ВЕРСИЯ 09_06.pptx" id="{DB04B42C-E94A-4B8B-8A5D-09E2449561C8}" vid="{FA03C437-6324-40EF-8EBD-7A829531ED01}"/>
    </a:ext>
  </a:extLst>
</a:theme>
</file>

<file path=ppt/theme/theme3.xml><?xml version="1.0" encoding="utf-8"?>
<a:theme xmlns:a="http://schemas.openxmlformats.org/drawingml/2006/main" name="Контентные слайды">
  <a:themeElements>
    <a:clrScheme name="МТС 20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32"/>
      </a:accent1>
      <a:accent2>
        <a:srgbClr val="E983F3"/>
      </a:accent2>
      <a:accent3>
        <a:srgbClr val="5FCEFA"/>
      </a:accent3>
      <a:accent4>
        <a:srgbClr val="D8FEAF"/>
      </a:accent4>
      <a:accent5>
        <a:srgbClr val="8E5BDD"/>
      </a:accent5>
      <a:accent6>
        <a:srgbClr val="807FF7"/>
      </a:accent6>
      <a:hlink>
        <a:srgbClr val="2C2DF2"/>
      </a:hlink>
      <a:folHlink>
        <a:srgbClr val="367CE1"/>
      </a:folHlink>
    </a:clrScheme>
    <a:fontScheme name="МТС 2023">
      <a:majorFont>
        <a:latin typeface="MTS Extended Medium"/>
        <a:ea typeface=""/>
        <a:cs typeface=""/>
      </a:majorFont>
      <a:minorFont>
        <a:latin typeface="MT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Шаблон НОВАЯ ВЕРСИЯ 09_06.pptx" id="{DB04B42C-E94A-4B8B-8A5D-09E2449561C8}" vid="{EAAC69D8-665C-426A-8380-7899F709CAA9}"/>
    </a:ext>
  </a:extLst>
</a:theme>
</file>

<file path=ppt/theme/theme4.xml><?xml version="1.0" encoding="utf-8"?>
<a:theme xmlns:a="http://schemas.openxmlformats.org/drawingml/2006/main" name="Слайды со спикером и командой">
  <a:themeElements>
    <a:clrScheme name="МТС 20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32"/>
      </a:accent1>
      <a:accent2>
        <a:srgbClr val="E983F3"/>
      </a:accent2>
      <a:accent3>
        <a:srgbClr val="5FCEFA"/>
      </a:accent3>
      <a:accent4>
        <a:srgbClr val="D8FEAF"/>
      </a:accent4>
      <a:accent5>
        <a:srgbClr val="8E5BDD"/>
      </a:accent5>
      <a:accent6>
        <a:srgbClr val="807FF7"/>
      </a:accent6>
      <a:hlink>
        <a:srgbClr val="2C2DF2"/>
      </a:hlink>
      <a:folHlink>
        <a:srgbClr val="367CE1"/>
      </a:folHlink>
    </a:clrScheme>
    <a:fontScheme name="МТС 2023">
      <a:majorFont>
        <a:latin typeface="MTS Extended Medium"/>
        <a:ea typeface=""/>
        <a:cs typeface=""/>
      </a:majorFont>
      <a:minorFont>
        <a:latin typeface="MT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Шаблон НОВАЯ ВЕРСИЯ 09_06.pptx" id="{DB04B42C-E94A-4B8B-8A5D-09E2449561C8}" vid="{EAAC69D8-665C-426A-8380-7899F709CAA9}"/>
    </a:ext>
  </a:extLst>
</a:theme>
</file>

<file path=ppt/theme/theme5.xml><?xml version="1.0" encoding="utf-8"?>
<a:theme xmlns:a="http://schemas.openxmlformats.org/drawingml/2006/main" name="Слайды с цитатой">
  <a:themeElements>
    <a:clrScheme name="МТС 20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32"/>
      </a:accent1>
      <a:accent2>
        <a:srgbClr val="E983F3"/>
      </a:accent2>
      <a:accent3>
        <a:srgbClr val="5FCEFA"/>
      </a:accent3>
      <a:accent4>
        <a:srgbClr val="D8FEAF"/>
      </a:accent4>
      <a:accent5>
        <a:srgbClr val="8E5BDD"/>
      </a:accent5>
      <a:accent6>
        <a:srgbClr val="807FF7"/>
      </a:accent6>
      <a:hlink>
        <a:srgbClr val="2C2DF2"/>
      </a:hlink>
      <a:folHlink>
        <a:srgbClr val="367CE1"/>
      </a:folHlink>
    </a:clrScheme>
    <a:fontScheme name="МТС 2023">
      <a:majorFont>
        <a:latin typeface="MTS Extended Medium"/>
        <a:ea typeface=""/>
        <a:cs typeface=""/>
      </a:majorFont>
      <a:minorFont>
        <a:latin typeface="MT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Шаблон НОВАЯ ВЕРСИЯ 09_06.pptx" id="{DB04B42C-E94A-4B8B-8A5D-09E2449561C8}" vid="{EAAC69D8-665C-426A-8380-7899F709CAA9}"/>
    </a:ext>
  </a:extLst>
</a:theme>
</file>

<file path=ppt/theme/theme6.xml><?xml version="1.0" encoding="utf-8"?>
<a:theme xmlns:a="http://schemas.openxmlformats.org/drawingml/2006/main" name="Финальные слайды">
  <a:themeElements>
    <a:clrScheme name="МТС 20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32"/>
      </a:accent1>
      <a:accent2>
        <a:srgbClr val="E983F3"/>
      </a:accent2>
      <a:accent3>
        <a:srgbClr val="5FCEFA"/>
      </a:accent3>
      <a:accent4>
        <a:srgbClr val="D8FEAF"/>
      </a:accent4>
      <a:accent5>
        <a:srgbClr val="8E5BDD"/>
      </a:accent5>
      <a:accent6>
        <a:srgbClr val="807FF7"/>
      </a:accent6>
      <a:hlink>
        <a:srgbClr val="2C2DF2"/>
      </a:hlink>
      <a:folHlink>
        <a:srgbClr val="367CE1"/>
      </a:folHlink>
    </a:clrScheme>
    <a:fontScheme name="МТС 2023">
      <a:majorFont>
        <a:latin typeface="MTS Extended Medium"/>
        <a:ea typeface=""/>
        <a:cs typeface=""/>
      </a:majorFont>
      <a:minorFont>
        <a:latin typeface="MT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Шаблон НОВАЯ ВЕРСИЯ 09_06.pptx" id="{DB04B42C-E94A-4B8B-8A5D-09E2449561C8}" vid="{B9FCBF45-8897-40CD-9AA9-9EF832BB6B29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5992</TotalTime>
  <Words>541</Words>
  <Application>Microsoft Office PowerPoint</Application>
  <PresentationFormat>Широкоэкранный</PresentationFormat>
  <Paragraphs>74</Paragraphs>
  <Slides>4</Slides>
  <Notes>1</Notes>
  <HiddenSlides>0</HiddenSlides>
  <MMClips>0</MMClips>
  <ScaleCrop>false</ScaleCrop>
  <HeadingPairs>
    <vt:vector size="10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6</vt:i4>
      </vt:variant>
      <vt:variant>
        <vt:lpstr>Связи</vt:lpstr>
      </vt:variant>
      <vt:variant>
        <vt:i4>3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9" baseType="lpstr">
      <vt:lpstr>Arial</vt:lpstr>
      <vt:lpstr>Calibri</vt:lpstr>
      <vt:lpstr>MTS Extended Medium</vt:lpstr>
      <vt:lpstr>MTS Text</vt:lpstr>
      <vt:lpstr>Титульники</vt:lpstr>
      <vt:lpstr>Шмуцтитул</vt:lpstr>
      <vt:lpstr>Контентные слайды</vt:lpstr>
      <vt:lpstr>Слайды со спикером и командой</vt:lpstr>
      <vt:lpstr>Слайды с цитатой</vt:lpstr>
      <vt:lpstr>Финальные слайды</vt:lpstr>
      <vt:lpstr>C:\Users\sypechniko\AppData\Local\Microsoft\Windows\INetCache\Content.Outlook\UD2EM2CY\???</vt:lpstr>
      <vt:lpstr>C:\Users\sypechniko\Desktop\задачи dwh\products.csv</vt:lpstr>
      <vt:lpstr>C:\Users\sypechniko\Downloads\StudentsPerformanceFinal.xlsx</vt:lpstr>
      <vt:lpstr>Слайд think-cell</vt:lpstr>
      <vt:lpstr>Worksheet</vt:lpstr>
      <vt:lpstr>Hard skills</vt:lpstr>
      <vt:lpstr>Описание данных:</vt:lpstr>
      <vt:lpstr>Описание данных:</vt:lpstr>
      <vt:lpstr>Описание данных: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 презентаций</dc:title>
  <dc:creator>8325</dc:creator>
  <cp:lastModifiedBy>Печников Сергей</cp:lastModifiedBy>
  <cp:revision>320</cp:revision>
  <dcterms:created xsi:type="dcterms:W3CDTF">2023-03-14T09:22:12Z</dcterms:created>
  <dcterms:modified xsi:type="dcterms:W3CDTF">2024-05-20T11:42:15Z</dcterms:modified>
</cp:coreProperties>
</file>