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CB3CCA-9B25-4071-ADB5-A3B069359698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9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14A2-7D4B-49AE-91E7-3B8A67C6F889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4137F-8140-4CA1-A6F5-4D95C2FA7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5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6625-7A9B-4FE5-B1CE-2C69D784AA28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5B24-D52E-42F6-9EFA-0FEA44C6EE5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9714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6625-7A9B-4FE5-B1CE-2C69D784AA28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5B24-D52E-42F6-9EFA-0FEA44C6EE5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0472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6625-7A9B-4FE5-B1CE-2C69D784AA28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5B24-D52E-42F6-9EFA-0FEA44C6EE5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810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6625-7A9B-4FE5-B1CE-2C69D784AA28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5B24-D52E-42F6-9EFA-0FEA44C6EE5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3321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6625-7A9B-4FE5-B1CE-2C69D784AA28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5B24-D52E-42F6-9EFA-0FEA44C6EE5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9988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6625-7A9B-4FE5-B1CE-2C69D784AA28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5B24-D52E-42F6-9EFA-0FEA44C6EE5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08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6625-7A9B-4FE5-B1CE-2C69D784AA28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5B24-D52E-42F6-9EFA-0FEA44C6EE5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025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6625-7A9B-4FE5-B1CE-2C69D784AA28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5B24-D52E-42F6-9EFA-0FEA44C6EE5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7480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6625-7A9B-4FE5-B1CE-2C69D784AA28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5B24-D52E-42F6-9EFA-0FEA44C6EE5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4828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6625-7A9B-4FE5-B1CE-2C69D784AA28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5B24-D52E-42F6-9EFA-0FEA44C6EE5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1020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6625-7A9B-4FE5-B1CE-2C69D784AA28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5B24-D52E-42F6-9EFA-0FEA44C6EE5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876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6625-7A9B-4FE5-B1CE-2C69D784AA28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95B24-D52E-42F6-9EFA-0FEA44C6EE5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027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69500" y="556907"/>
            <a:ext cx="405000" cy="405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350"/>
          </a:p>
        </p:txBody>
      </p:sp>
      <p:sp>
        <p:nvSpPr>
          <p:cNvPr id="5" name="Rectangle 4"/>
          <p:cNvSpPr/>
          <p:nvPr/>
        </p:nvSpPr>
        <p:spPr>
          <a:xfrm>
            <a:off x="3609341" y="1298016"/>
            <a:ext cx="1916124" cy="684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usuario selecciona el archivo </a:t>
            </a:r>
            <a:r>
              <a:rPr lang="es-V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cual desea ver su información.</a:t>
            </a:r>
            <a:endParaRPr lang="es-V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"/>
          <p:cNvSpPr/>
          <p:nvPr/>
        </p:nvSpPr>
        <p:spPr>
          <a:xfrm>
            <a:off x="4369500" y="4534837"/>
            <a:ext cx="405000" cy="405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350"/>
          </a:p>
        </p:txBody>
      </p:sp>
      <p:sp>
        <p:nvSpPr>
          <p:cNvPr id="33" name="Elipse 32"/>
          <p:cNvSpPr/>
          <p:nvPr/>
        </p:nvSpPr>
        <p:spPr>
          <a:xfrm>
            <a:off x="4296512" y="4466446"/>
            <a:ext cx="541782" cy="541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4"/>
          <p:cNvSpPr/>
          <p:nvPr/>
        </p:nvSpPr>
        <p:spPr>
          <a:xfrm>
            <a:off x="3679999" y="2240237"/>
            <a:ext cx="1774808" cy="684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200" dirty="0"/>
              <a:t>El usuario selecciona la opción “Información” del menú de opciones.</a:t>
            </a:r>
            <a:endParaRPr lang="es-VE" sz="1200" dirty="0"/>
          </a:p>
        </p:txBody>
      </p:sp>
      <p:cxnSp>
        <p:nvCxnSpPr>
          <p:cNvPr id="18" name="Conector recto de flecha 17"/>
          <p:cNvCxnSpPr>
            <a:stCxn id="4" idx="4"/>
            <a:endCxn id="5" idx="0"/>
          </p:cNvCxnSpPr>
          <p:nvPr/>
        </p:nvCxnSpPr>
        <p:spPr>
          <a:xfrm flipH="1">
            <a:off x="4567403" y="961907"/>
            <a:ext cx="4597" cy="33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5" idx="2"/>
            <a:endCxn id="19" idx="0"/>
          </p:cNvCxnSpPr>
          <p:nvPr/>
        </p:nvCxnSpPr>
        <p:spPr>
          <a:xfrm>
            <a:off x="4567403" y="1982847"/>
            <a:ext cx="0" cy="25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2"/>
            <a:endCxn id="29" idx="0"/>
          </p:cNvCxnSpPr>
          <p:nvPr/>
        </p:nvCxnSpPr>
        <p:spPr>
          <a:xfrm>
            <a:off x="4567403" y="2925068"/>
            <a:ext cx="0" cy="37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08766" y="132409"/>
            <a:ext cx="2451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dirty="0" smtClean="0"/>
              <a:t>Ver Información de Archivo</a:t>
            </a:r>
            <a:endParaRPr lang="en-US" sz="1600" dirty="0"/>
          </a:p>
        </p:txBody>
      </p:sp>
      <p:cxnSp>
        <p:nvCxnSpPr>
          <p:cNvPr id="42" name="Conector recto de flecha 41"/>
          <p:cNvCxnSpPr>
            <a:stCxn id="29" idx="2"/>
            <a:endCxn id="33" idx="0"/>
          </p:cNvCxnSpPr>
          <p:nvPr/>
        </p:nvCxnSpPr>
        <p:spPr>
          <a:xfrm>
            <a:off x="4567403" y="3985877"/>
            <a:ext cx="0" cy="48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4"/>
          <p:cNvSpPr/>
          <p:nvPr/>
        </p:nvSpPr>
        <p:spPr>
          <a:xfrm>
            <a:off x="3679999" y="3301046"/>
            <a:ext cx="1774808" cy="684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200" dirty="0"/>
              <a:t>3.- El sistema muestra la información del archivo en pantalla.</a:t>
            </a:r>
            <a:endParaRPr lang="es-VE" sz="1200" dirty="0"/>
          </a:p>
        </p:txBody>
      </p:sp>
    </p:spTree>
    <p:extLst>
      <p:ext uri="{BB962C8B-B14F-4D97-AF65-F5344CB8AC3E}">
        <p14:creationId xmlns:p14="http://schemas.microsoft.com/office/powerpoint/2010/main" val="405346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41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</dc:creator>
  <cp:lastModifiedBy>Dio</cp:lastModifiedBy>
  <cp:revision>39</cp:revision>
  <dcterms:created xsi:type="dcterms:W3CDTF">2019-06-06T23:12:16Z</dcterms:created>
  <dcterms:modified xsi:type="dcterms:W3CDTF">2019-07-29T15:00:18Z</dcterms:modified>
</cp:coreProperties>
</file>