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8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7B20-B17A-43B9-9D54-8032FCB6B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F3E7F-DE17-493B-9356-ABA46E47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98E37-48E2-4D59-8C80-E6400846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CB826-9AED-4773-AF52-0E93E30C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7350B-4F16-4252-88A7-D0CFC1B1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F5244-E135-453E-BE6C-A8CC65F5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8F156B-F405-4369-BD80-DFA766D2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280BE9-23D6-4A18-8E22-507A22BB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0D36-877C-4E75-B890-4B5C28C7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A4A86-250F-4AC6-9094-74C0E583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D72F05-D737-43F2-86E1-0039DC38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D1C381-5965-4322-A189-D77CEF49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FAE270-4F44-4702-A0EA-964741FC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C1F42-BDE3-4560-8AEF-1A4E19E2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CB504-A4EC-4621-8A74-62D6E2FB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D8DD-9AD7-4789-82C6-9D74666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707A-3E03-4E71-AD69-334C9862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89BD6-1FE8-4777-9E20-08C0664F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1FD8F-797F-4F00-928D-3B13350A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C334D-2009-4CBA-9612-2C4D43EB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5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E80B7-5112-4E8C-B2D8-035DDC3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C7563-88E2-487E-83F7-72E943D8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DD599-8CF6-4833-885C-FBFC9A93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0AA948-8937-4F27-97A4-ED39FF0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D8E5F9-A8EB-42D6-AE41-FFEC4BB1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9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EA6A8-E706-48CB-AA44-D2BF3857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72E0B-C269-4F8B-968E-8DD24072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19391D-2E85-41CA-A7AD-C987C53C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41727-5962-4ABD-885F-353AFD83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F05B0-854C-496C-86AD-CA95917E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D16257-54A3-4225-A71F-E334F873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39EC-1C4F-47A5-A810-0B02F33D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FAE57-2D20-4E4D-9847-F5B07060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E6421-F473-4149-AC15-51C43889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CBBF14-40C3-4309-90CB-363C00E1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7F24B2-8F16-4EA3-8DBB-106A4564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349AC4-5B2A-4248-A249-2989B81D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232ADD-41F2-414E-AF88-E706DE10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4B7761-10B0-49FC-A254-D048CD8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5BC82-A6E0-44AD-80C8-61493FCA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851244-FAFB-4FAC-97E0-0ECCB0C7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1956AE-EB6A-49A3-A5C0-A507CF2F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452EF6-C625-44A9-A024-30065586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2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AB657F-40ED-4E78-91C5-514521DA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CB8C3C-2BFE-4327-9F44-623C8F1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6F85D-E4D6-44E8-84BA-0704DCE0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36897-324F-487D-A6A3-93ACAEE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06B76-2649-4093-8C10-33D3E338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D8CE3A-6D5F-4C6A-B0C2-689CA50A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2D11DA-FC2B-4BF7-AF30-22ED603D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71F0C1-9708-4A12-9804-80E0396C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B82B2-032C-45B3-8CC4-04694F6B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51CF3-7055-4202-A71B-1486A761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8A253-AFB9-4213-8C50-77CB4990B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1489D-7F5E-4579-83CB-16729387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DE7E0-DBB2-4830-9F5B-91D9474B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095AE-7EB8-42DC-83F1-77EDF57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8F3A3-CC1E-4C6C-9820-4F8783D3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6188F-F43F-4460-9375-64BE0F0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5C837A-7F3A-4777-9B73-0414C5FA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512A0-5B4F-4615-A491-C5BB3C073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1839-0746-4FBF-B865-72D929135D32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0858E-11CB-4E2D-BA3E-3B1234483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2D5F9-0EBB-42AC-9055-630891CAE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AAE4-63C9-484D-AE46-F6EF0113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829A-0FC1-473A-81B0-0F2954487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Eksperyment obsługi wyjątków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E28EF1-7E09-4038-B75A-82FFC2BDB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F049E-4C60-4C6F-A019-03AD13D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testu od 1 do 10000 iteracji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20ECD3-2F5C-496F-B733-F8A40F29E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" y="1292225"/>
            <a:ext cx="9511146" cy="5386212"/>
          </a:xfrm>
        </p:spPr>
      </p:pic>
    </p:spTree>
    <p:extLst>
      <p:ext uri="{BB962C8B-B14F-4D97-AF65-F5344CB8AC3E}">
        <p14:creationId xmlns:p14="http://schemas.microsoft.com/office/powerpoint/2010/main" val="130858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E4576-D62D-48BA-A9BD-DA60445D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1A8C1-B156-49AA-BB90-504832D2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wykresów można wnioskować, że na krótkich przedziałach do 1000 iteracji wygrywa obsługa wyjątków try – catch wewnątrz wyjątkowej metody, lecz po 1000 iteracji metoda deklarująca wyjątek (throws) zaczyna wyprzedzać try-catch, i na 10 000 iteracji możemy zobaczyć, że wyprzedza ona znacznie. Też, analizując eksperyment, dodawałem iteracji po kolei, zaczynając od 1 do 10 iteracji, i wnioskowałem że czas wykonania try-catch znacznie rośnie w porównaniu z czasem wykonania throws.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Mówiąc o różnych wyjątkach, możemy zobaczyć że ta tendencja jest ogólna dla dwóch różnych wyjątków (ArithmeticsExeption oraz ArrayOutOfBoundExeption), a też że czas obsługi wyjątków się różni, czyli czas obsługi wyjątku ArithmeticExeption jest większy za 1, 1 000, 10 000 iter. Czyli w tym przykładzie obsługa wyjątku ArrayOutOfBoundsExeption była szybciej niż wyjątku ArithmeticExeption. 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269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153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Eksperyment obsługi wyjątków </vt:lpstr>
      <vt:lpstr>Wyniki testu od 1 do 10000 iteracji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Eksperyment obsługi wyjątków </dc:title>
  <dc:creator>Maryush Padhol (268958)</dc:creator>
  <cp:lastModifiedBy>Maryush Padhol (268958)</cp:lastModifiedBy>
  <cp:revision>1</cp:revision>
  <dcterms:created xsi:type="dcterms:W3CDTF">2021-12-17T08:42:44Z</dcterms:created>
  <dcterms:modified xsi:type="dcterms:W3CDTF">2021-12-17T08:51:06Z</dcterms:modified>
</cp:coreProperties>
</file>