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657BF0-85EC-E640-3C86-10DC05E78BFB}" v="56" dt="2025-04-04T20:40:42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DF96A97-3C54-AA68-F4D7-B85469E11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717"/>
            <a:ext cx="12192000" cy="65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91D0-1D3D-2E99-3B44-24F2A777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9F012C-A769-35D3-0EB2-1AE6AC7E4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995" y="1825625"/>
            <a:ext cx="7780010" cy="4351338"/>
          </a:xfrm>
        </p:spPr>
      </p:pic>
    </p:spTree>
    <p:extLst>
      <p:ext uri="{BB962C8B-B14F-4D97-AF65-F5344CB8AC3E}">
        <p14:creationId xmlns:p14="http://schemas.microsoft.com/office/powerpoint/2010/main" val="270765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1838-829A-9DC3-7576-1DC46E68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E38B0C-B471-9BD8-3373-DD4443400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58246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D03DA-93AE-FFF9-4417-3E5B1213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7B3F57-A034-02BA-748A-663A7FA90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1210" y="1825625"/>
            <a:ext cx="7749580" cy="4351338"/>
          </a:xfrm>
        </p:spPr>
      </p:pic>
    </p:spTree>
    <p:extLst>
      <p:ext uri="{BB962C8B-B14F-4D97-AF65-F5344CB8AC3E}">
        <p14:creationId xmlns:p14="http://schemas.microsoft.com/office/powerpoint/2010/main" val="239991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1D2B-7867-ABF3-3A5B-EA45C3CA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9774DD-B938-50C8-5E57-47DCADEC3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124495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55CE-7091-3A1E-79FE-6610BB71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0234EA-53EF-CA1D-90B0-E200D7F9C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2667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86A6-10D3-4424-4DAE-2AD81501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BEE53A-EF87-3113-15EB-87D00C1C4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337" y="1825625"/>
            <a:ext cx="8491325" cy="4351338"/>
          </a:xfrm>
        </p:spPr>
      </p:pic>
    </p:spTree>
    <p:extLst>
      <p:ext uri="{BB962C8B-B14F-4D97-AF65-F5344CB8AC3E}">
        <p14:creationId xmlns:p14="http://schemas.microsoft.com/office/powerpoint/2010/main" val="3166895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BC7A-DDCF-FC00-D4BE-705C3CFC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0FEC07-F3F5-2AAF-B10A-B31B58038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994" y="1825625"/>
            <a:ext cx="8158011" cy="4351338"/>
          </a:xfrm>
        </p:spPr>
      </p:pic>
    </p:spTree>
    <p:extLst>
      <p:ext uri="{BB962C8B-B14F-4D97-AF65-F5344CB8AC3E}">
        <p14:creationId xmlns:p14="http://schemas.microsoft.com/office/powerpoint/2010/main" val="427071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7D75-754A-AAA9-FFCB-8F774A83B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A5B71F-C9DD-8749-8F75-3D7B7482D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467" y="1825625"/>
            <a:ext cx="7957065" cy="4351338"/>
          </a:xfrm>
        </p:spPr>
      </p:pic>
    </p:spTree>
    <p:extLst>
      <p:ext uri="{BB962C8B-B14F-4D97-AF65-F5344CB8AC3E}">
        <p14:creationId xmlns:p14="http://schemas.microsoft.com/office/powerpoint/2010/main" val="243520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07DA-4016-BC7E-46DA-77E64C39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BAC192-21EB-6293-2641-756D4BC4F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09094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3EFF-7792-26B4-AB00-4840BD15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5C7222-23E5-6019-3C15-33CCF40CC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085" y="1825625"/>
            <a:ext cx="7699829" cy="4351338"/>
          </a:xfrm>
        </p:spPr>
      </p:pic>
    </p:spTree>
    <p:extLst>
      <p:ext uri="{BB962C8B-B14F-4D97-AF65-F5344CB8AC3E}">
        <p14:creationId xmlns:p14="http://schemas.microsoft.com/office/powerpoint/2010/main" val="197257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0091-4AAE-B1E7-F94A-D251AF0B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8E4D190-5875-1859-3824-3646856F0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088" y="1825625"/>
            <a:ext cx="7733823" cy="4351338"/>
          </a:xfrm>
        </p:spPr>
      </p:pic>
    </p:spTree>
    <p:extLst>
      <p:ext uri="{BB962C8B-B14F-4D97-AF65-F5344CB8AC3E}">
        <p14:creationId xmlns:p14="http://schemas.microsoft.com/office/powerpoint/2010/main" val="359552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1895-E636-F58C-DB75-6BC935C1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0D8A4CC-B24D-B742-9410-21889AE7D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002" y="1825625"/>
            <a:ext cx="8163996" cy="4351338"/>
          </a:xfrm>
        </p:spPr>
      </p:pic>
    </p:spTree>
    <p:extLst>
      <p:ext uri="{BB962C8B-B14F-4D97-AF65-F5344CB8AC3E}">
        <p14:creationId xmlns:p14="http://schemas.microsoft.com/office/powerpoint/2010/main" val="41359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3816-D5AF-33FB-C9B5-D74A4135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ACA792-4B4B-F607-BAA4-1AFA7EACA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601" y="1825625"/>
            <a:ext cx="8466797" cy="4351338"/>
          </a:xfrm>
        </p:spPr>
      </p:pic>
    </p:spTree>
    <p:extLst>
      <p:ext uri="{BB962C8B-B14F-4D97-AF65-F5344CB8AC3E}">
        <p14:creationId xmlns:p14="http://schemas.microsoft.com/office/powerpoint/2010/main" val="79729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3CFE-E24E-C5E5-3054-9FE5DF50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6842C39-351F-6E26-0ABB-5E04BB7BA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731" y="1825625"/>
            <a:ext cx="7640538" cy="4351338"/>
          </a:xfrm>
        </p:spPr>
      </p:pic>
    </p:spTree>
    <p:extLst>
      <p:ext uri="{BB962C8B-B14F-4D97-AF65-F5344CB8AC3E}">
        <p14:creationId xmlns:p14="http://schemas.microsoft.com/office/powerpoint/2010/main" val="315471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EDC6-D1E3-6492-EFDD-9DEB5EEC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6B4880-42CA-6046-61DE-55CD0E3C5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62809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5020-5D63-5772-6D9D-E0ACECC7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4CF37F-E8D8-DAFA-E6BB-A88DC3C9E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585" y="1825625"/>
            <a:ext cx="8324829" cy="4351338"/>
          </a:xfrm>
        </p:spPr>
      </p:pic>
    </p:spTree>
    <p:extLst>
      <p:ext uri="{BB962C8B-B14F-4D97-AF65-F5344CB8AC3E}">
        <p14:creationId xmlns:p14="http://schemas.microsoft.com/office/powerpoint/2010/main" val="109156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0028-3457-6172-98EA-702F8090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A080D2-44A9-8602-C8EA-33798F4C6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84947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5594-4DDB-452E-3BA7-A70AA0E3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307F298-2C36-7D6B-6B86-716C558F6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271" y="1825625"/>
            <a:ext cx="7861458" cy="4351338"/>
          </a:xfrm>
        </p:spPr>
      </p:pic>
    </p:spTree>
    <p:extLst>
      <p:ext uri="{BB962C8B-B14F-4D97-AF65-F5344CB8AC3E}">
        <p14:creationId xmlns:p14="http://schemas.microsoft.com/office/powerpoint/2010/main" val="102807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</cp:revision>
  <dcterms:created xsi:type="dcterms:W3CDTF">2025-04-04T19:42:11Z</dcterms:created>
  <dcterms:modified xsi:type="dcterms:W3CDTF">2025-04-04T21:02:50Z</dcterms:modified>
</cp:coreProperties>
</file>