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72" r:id="rId3"/>
    <p:sldId id="273" r:id="rId4"/>
    <p:sldId id="257" r:id="rId5"/>
    <p:sldId id="262" r:id="rId6"/>
    <p:sldId id="271" r:id="rId7"/>
    <p:sldId id="270" r:id="rId8"/>
    <p:sldId id="261" r:id="rId9"/>
    <p:sldId id="264" r:id="rId10"/>
    <p:sldId id="267" r:id="rId11"/>
    <p:sldId id="274" r:id="rId12"/>
    <p:sldId id="275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C32"/>
    <a:srgbClr val="2A5A06"/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6" autoAdjust="0"/>
    <p:restoredTop sz="94660"/>
  </p:normalViewPr>
  <p:slideViewPr>
    <p:cSldViewPr>
      <p:cViewPr varScale="1">
        <p:scale>
          <a:sx n="81" d="100"/>
          <a:sy n="81" d="100"/>
        </p:scale>
        <p:origin x="10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90800"/>
            <a:ext cx="7329840" cy="139779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LEAKAGE DETECTION USING WATER FLOW SENSOR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62099"/>
            <a:ext cx="7772400" cy="1143000"/>
          </a:xfrm>
        </p:spPr>
        <p:txBody>
          <a:bodyPr>
            <a:normAutofit fontScale="90000"/>
          </a:bodyPr>
          <a:lstStyle/>
          <a:p>
            <a:pPr marL="0" indent="0"/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Project Codes Cont’d.</a:t>
            </a:r>
            <a:br>
              <a:rPr lang="en-GB" sz="3200" dirty="0"/>
            </a:b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140D35-F117-4D73-8506-FCC2C934A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00201"/>
            <a:ext cx="632607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88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0532-EF64-4E69-80A1-C2B99B41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32D43-A283-4BA4-A215-382AC2246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calculate data from sensor, the flow sensor will calculate data then will save data in Calc.</a:t>
            </a:r>
          </a:p>
          <a:p>
            <a:r>
              <a:rPr lang="en-US" dirty="0"/>
              <a:t>The memory Calc will save the data. </a:t>
            </a:r>
          </a:p>
          <a:p>
            <a:r>
              <a:rPr lang="en-US" dirty="0"/>
              <a:t>The condition is that the leakage will be happen when the calc is between 50 and 300 in order to avoid interference.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5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F86E-D630-47E7-A4EE-1CB3791F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12B8B-D6B8-4454-85D9-3BA6EBA6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blog in the sensor , the serial monitor </a:t>
            </a:r>
            <a:r>
              <a:rPr lang="en-US" dirty="0" err="1"/>
              <a:t>shaw</a:t>
            </a:r>
            <a:r>
              <a:rPr lang="en-US" dirty="0"/>
              <a:t> various data.</a:t>
            </a:r>
          </a:p>
          <a:p>
            <a:r>
              <a:rPr lang="en-US" dirty="0"/>
              <a:t>When the shown data is below 50 and above 300, there is no signal means that there is sufficient flow and the LED will be OFF.</a:t>
            </a:r>
          </a:p>
          <a:p>
            <a:r>
              <a:rPr lang="en-US" dirty="0"/>
              <a:t>When the shown data is between 50 and300, there is  signal means that there is a leakage and the LED will be ON.</a:t>
            </a:r>
          </a:p>
          <a:p>
            <a:r>
              <a:rPr lang="en-US" dirty="0"/>
              <a:t>The code also will be uploaded to the MQTT when you blog.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17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298A-68D5-407B-B5A0-6EEBE191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9777E-FDE2-4075-AD6C-D0FEADB69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 The Recommendation To The User, when you have a water pump you have to adjust the value we have used above 3000 because water pump has enough power .</a:t>
            </a:r>
          </a:p>
        </p:txBody>
      </p:sp>
    </p:spTree>
    <p:extLst>
      <p:ext uri="{BB962C8B-B14F-4D97-AF65-F5344CB8AC3E}">
        <p14:creationId xmlns:p14="http://schemas.microsoft.com/office/powerpoint/2010/main" val="191102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BC69-5B6E-4B29-86EF-5F20D5B9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8125-6A10-482D-B8C6-A39416BBB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flow sensor is used to detect the leakage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a small rotating rotor to induce electricity within the yellow wire as a signal to the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don’t have water pump, we use a blow within that flow to generate the signal to the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627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828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B8362-0725-49BD-9977-CB5C29600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038600"/>
          </a:xfrm>
        </p:spPr>
        <p:txBody>
          <a:bodyPr>
            <a:normAutofit lnSpcReduction="10000"/>
          </a:bodyPr>
          <a:lstStyle/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and to determine the location of the damage when there is a leak by real time monitoring.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monitor the flow of water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alert people or the user of the pipeline when there is a leakage.</a:t>
            </a:r>
          </a:p>
        </p:txBody>
      </p:sp>
    </p:spTree>
    <p:extLst>
      <p:ext uri="{BB962C8B-B14F-4D97-AF65-F5344CB8AC3E}">
        <p14:creationId xmlns:p14="http://schemas.microsoft.com/office/powerpoint/2010/main" val="96147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258FAB-AB0F-4802-9CFA-93ACAF37B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90" t="14445" r="36710" b="23333"/>
          <a:stretch/>
        </p:blipFill>
        <p:spPr>
          <a:xfrm>
            <a:off x="1981200" y="2438400"/>
            <a:ext cx="3886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3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Hardware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90C7E-ED4E-4BBF-B10F-4B9BD085F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sz="3600" dirty="0"/>
              <a:t>Water flow sensor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 err="1"/>
              <a:t>NodeMCU</a:t>
            </a:r>
            <a:endParaRPr lang="en-US" sz="36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/>
              <a:t>Jumper wires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/>
              <a:t>LED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/>
              <a:t>Bread board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/>
              <a:t>USB cable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E27D-D0BB-4826-A100-A63D9699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25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20B73-7BE1-4E36-95E2-0BBC5ED44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325" y="1469571"/>
            <a:ext cx="82296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water flow sensor has three wires. Which are connected in the following way: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is connected to the ground of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endParaRPr 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Yellow is connected to digital pin 2 of the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is connected to VCC of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LED is connected to digital pin D5 and to ground of the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endParaRPr 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5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B8362-0725-49BD-9977-CB5C29600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0386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is also as for Arduino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another board like Arduino IDE but we have to include the driver for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 ESP8266 is used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code we have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pubsubclient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has to upload the code to MQTT blocker.</a:t>
            </a:r>
          </a:p>
        </p:txBody>
      </p:sp>
    </p:spTree>
    <p:extLst>
      <p:ext uri="{BB962C8B-B14F-4D97-AF65-F5344CB8AC3E}">
        <p14:creationId xmlns:p14="http://schemas.microsoft.com/office/powerpoint/2010/main" val="180307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59131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Project codes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8BB190-5017-430F-B6A6-9622CA862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445" y="1048511"/>
            <a:ext cx="6892955" cy="52760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62099"/>
            <a:ext cx="7772400" cy="1143000"/>
          </a:xfrm>
        </p:spPr>
        <p:txBody>
          <a:bodyPr>
            <a:normAutofit fontScale="90000"/>
          </a:bodyPr>
          <a:lstStyle/>
          <a:p>
            <a:pPr marL="0" indent="0"/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Project Codes Cont’d.</a:t>
            </a:r>
            <a:br>
              <a:rPr lang="en-GB" sz="3200" dirty="0"/>
            </a:b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A8A701-6A22-470B-B7AE-E24D85820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4"/>
          <a:stretch/>
        </p:blipFill>
        <p:spPr>
          <a:xfrm>
            <a:off x="244432" y="1524000"/>
            <a:ext cx="7775618" cy="471566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1902</TotalTime>
  <Words>394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Constantia</vt:lpstr>
      <vt:lpstr>Times New Roman</vt:lpstr>
      <vt:lpstr>Wingdings</vt:lpstr>
      <vt:lpstr>Wingdings 2</vt:lpstr>
      <vt:lpstr>Flow</vt:lpstr>
      <vt:lpstr>LEAKAGE DETECTION USING WATER FLOW SENSOR</vt:lpstr>
      <vt:lpstr>Introduction</vt:lpstr>
      <vt:lpstr>             PROJECT OBJECTIVES</vt:lpstr>
      <vt:lpstr>Project diagram</vt:lpstr>
      <vt:lpstr>Hardware components</vt:lpstr>
      <vt:lpstr>Hardware connection</vt:lpstr>
      <vt:lpstr>Software connection</vt:lpstr>
      <vt:lpstr>                    Project codes</vt:lpstr>
      <vt:lpstr>                Project Codes Cont’d. </vt:lpstr>
      <vt:lpstr>                Project Codes Cont’d. </vt:lpstr>
      <vt:lpstr>Project result</vt:lpstr>
      <vt:lpstr>Simulation</vt:lpstr>
      <vt:lpstr>Conclusion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IOT</cp:lastModifiedBy>
  <cp:revision>58</cp:revision>
  <dcterms:created xsi:type="dcterms:W3CDTF">2013-08-21T19:17:07Z</dcterms:created>
  <dcterms:modified xsi:type="dcterms:W3CDTF">2019-06-01T07:25:08Z</dcterms:modified>
</cp:coreProperties>
</file>