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B8E0-CAA6-4068-83B1-6054111192C6}" type="datetimeFigureOut">
              <a:rPr lang="en-GB" smtClean="0"/>
              <a:t>08/04/2013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7E6C-ED17-4FD3-90EB-B09B58AAB685}" type="slidenum">
              <a:rPr lang="en-GB" smtClean="0"/>
              <a:t>‹#›</a:t>
            </a:fld>
            <a:endParaRPr lang="en-GB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785794"/>
            <a:ext cx="450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</a:rPr>
              <a:t>Covenant University</a:t>
            </a:r>
            <a:endParaRPr lang="en-GB" sz="40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2699" y="1231378"/>
            <a:ext cx="272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EIE </a:t>
            </a:r>
            <a:r>
              <a:rPr lang="en-GB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rush Script MT" panose="03060802040406070304" pitchFamily="66" charset="0"/>
              </a:rPr>
              <a:t>e</a:t>
            </a:r>
            <a:r>
              <a:rPr lang="en-GB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-</a:t>
            </a:r>
            <a:r>
              <a:rPr lang="en-GB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Learning</a:t>
            </a:r>
            <a:endParaRPr lang="en-GB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7" name="Picture 3" descr="C:\Users\ODUNGIDE\Pictures\CU1-LOGO.jpeg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143108" y="4143380"/>
            <a:ext cx="2354262" cy="2193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9" name="Picture 5" descr="C:\Users\ODUNGIDE\Desktop\CU1-LOGO.gif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785918" y="785794"/>
            <a:ext cx="1716248" cy="16430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/>
      <outs:isPinned>true</outs:isPinned>
    </outs:relatedDate>
    <outs:relatedDate>
      <outs:type>2</outs:type>
      <outs:displayName>Created</outs:displayName>
      <outs:dateTime>2010-06-19T22:33:59Z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ODUNGIDE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5C6C61-8B55-47BE-B091-5031FA4270C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Brush Script MT</vt:lpstr>
      <vt:lpstr>Calibri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ODUNGIDE</dc:creator>
  <cp:lastModifiedBy>ODUNGIDE-BEATS</cp:lastModifiedBy>
  <cp:revision>7</cp:revision>
  <dcterms:created xsi:type="dcterms:W3CDTF">2010-06-19T22:33:59Z</dcterms:created>
  <dcterms:modified xsi:type="dcterms:W3CDTF">2013-04-08T16:55:05Z</dcterms:modified>
</cp:coreProperties>
</file>