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0B2Gspz4S0-7qWW1UaEdLRFVmT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Initium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game by Jarod Haney, Luke Cunningham, Michael Franklin and Michael Siegert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 Concept of the Game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Started with the idea that we wanted players to build the map, and then move into a combat phase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The basic premise of the game is for players to place and settle their own land as they build up to then conquer their opponents land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Iteration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087375"/>
            <a:ext cx="5501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Started off as the Michael’s PiecePack project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Most of the base game remained the same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The biggest problem with the original game was its confusing presentation</a:t>
            </a:r>
          </a:p>
          <a:p>
            <a:pPr indent="-349250" lvl="0" marL="457200">
              <a:spcBef>
                <a:spcPts val="0"/>
              </a:spcBef>
              <a:buSzPct val="100000"/>
            </a:pPr>
            <a:r>
              <a:rPr lang="en" sz="1900"/>
              <a:t>The rules of the game where relatively straightforward, but players often got confused until someone was able to explain the game to them in person</a:t>
            </a:r>
          </a:p>
        </p:txBody>
      </p:sp>
      <p:pic>
        <p:nvPicPr>
          <p:cNvPr descr="20161110_114907.jpg" id="99" name="Shape 99"/>
          <p:cNvPicPr preferRelativeResize="0"/>
          <p:nvPr/>
        </p:nvPicPr>
        <p:blipFill rotWithShape="1">
          <a:blip r:embed="rId3">
            <a:alphaModFix/>
          </a:blip>
          <a:srcRect b="27041" l="0" r="16756" t="3973"/>
          <a:stretch/>
        </p:blipFill>
        <p:spPr>
          <a:xfrm>
            <a:off x="5813150" y="1834575"/>
            <a:ext cx="3330850" cy="30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Changed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first thing we wanted to do was to make the game playable for four players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simplest way we could find to do this was to use two piece packs, and have each player play a seperate color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But as we began playtesting we found that the base game had some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Changed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44907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One of the first points of confusion in the base game was how one of the special units, the hero, would be defeated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In order to solve this and to expand the content of the game we added hero cards that explained the attributes of the hero</a:t>
            </a:r>
          </a:p>
        </p:txBody>
      </p:sp>
      <p:pic>
        <p:nvPicPr>
          <p:cNvPr descr="Hero_deck_v3_01.bmp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400" y="1264450"/>
            <a:ext cx="4357676" cy="261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Changed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After our first playtest we realized that the game was very difficult to learn from the rulebook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 order to help resolve this issue we started trying to simplify mechanics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2000"/>
              <a:t>One thing we implemented was to have players choose between two wild tiles rather than three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We also made it so that our special building had to be placed on an existing building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Changed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One of the largest points of confusion in the base game was that both players played as two colors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By using two Piece packs, all 4 players had their own color, and we could include a three and four player variant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made the game a little more intuitive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Gameplay Demo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https://drive.google.com/open?id=0B2Gspz4S0-7qWW1UaEdLRFVmTTQ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