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5A87EB-BF8C-4216-853D-FC8D307392F0}">
          <p14:sldIdLst>
            <p14:sldId id="256"/>
          </p14:sldIdLst>
        </p14:section>
        <p14:section name="Problem Statement" id="{430C53AF-7B04-4C0E-B868-727C2D17EDCD}">
          <p14:sldIdLst>
            <p14:sldId id="258"/>
          </p14:sldIdLst>
        </p14:section>
        <p14:section name="Solution Overview" id="{B5FB4726-98E7-4A08-B925-C718C2E44816}">
          <p14:sldIdLst>
            <p14:sldId id="259"/>
          </p14:sldIdLst>
        </p14:section>
        <p14:section name="Increasing Yield" id="{1322A130-7EF2-49A7-82AF-3228FFB6CFBC}">
          <p14:sldIdLst>
            <p14:sldId id="261"/>
          </p14:sldIdLst>
        </p14:section>
        <p14:section name="Reducing Waste" id="{474555C3-4B5D-447D-B872-1D07D84B71C6}">
          <p14:sldIdLst>
            <p14:sldId id="260"/>
          </p14:sldIdLst>
        </p14:section>
        <p14:section name="Improving Food Security" id="{D3FE4E13-3F6B-4DB8-A0B3-1D9BEFBA9186}">
          <p14:sldIdLst>
            <p14:sldId id="262"/>
          </p14:sldIdLst>
        </p14:section>
        <p14:section name="Ensuring Sustainability" id="{CB6A4673-DE72-4580-AB52-58C6ADAB2EB3}">
          <p14:sldIdLst>
            <p14:sldId id="263"/>
          </p14:sldIdLst>
        </p14:section>
        <p14:section name="Conclusion" id="{667B3D59-2836-41CF-AAE5-34F3F18D07DA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935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3899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313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8064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D2D-DD65-7542-B616-C09BD068625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79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7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09CB-DDDB-7949-A85C-355CAB3D7576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6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8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6D2D-DD65-7542-B616-C09BD068625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9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A6891-108D-4C1A-9DEC-B812C6D9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0" y="0"/>
            <a:ext cx="122777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Food and Agriculture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Tech-enabled solutions for a more sustainable and food-secure future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ECAC1B-91C5-44BF-BBAD-2D9F1A54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913" y="1631576"/>
            <a:ext cx="5566087" cy="52264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B26EB-57AC-4DDF-9964-F4CDDDE9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88" y="227956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Challenges Facing Food and Agriculture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D688-2C67-402F-971C-33F13A02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DAE0-C741-426B-A006-4F9770294CCB}"/>
              </a:ext>
            </a:extLst>
          </p:cNvPr>
          <p:cNvSpPr/>
          <p:nvPr/>
        </p:nvSpPr>
        <p:spPr>
          <a:xfrm>
            <a:off x="529913" y="21605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Food security: 1 in 9 people lack access to sufficient food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Sustainability: agriculture is a significant contributor to greenhouse gas emissions and water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Waste: 1/3 of all food produced is lost or wasted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Soil Erosion: The degradation of soil quality limits the land available for agriculture, affecting productivity.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6207-DA48-4B9A-902E-5C8109F4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Tech-enabled Solutions for Food and Agriculture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0CEDF-A0BF-4D9C-82D6-40E3425D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2" y="1821878"/>
            <a:ext cx="4572000" cy="39892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3BC8-976E-4709-B0AF-5A688EA1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4" y="2160589"/>
            <a:ext cx="7158830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Increasing yield through precision agriculture and vertical farming</a:t>
            </a:r>
          </a:p>
          <a:p>
            <a:r>
              <a:rPr lang="en-US" dirty="0"/>
              <a:t>Reducing waste through efficient supply chain management and innovative packaging</a:t>
            </a:r>
          </a:p>
          <a:p>
            <a:r>
              <a:rPr lang="en-US" dirty="0"/>
              <a:t>Improving food security through digital platforms and inclusive food systems</a:t>
            </a:r>
          </a:p>
          <a:p>
            <a:r>
              <a:rPr lang="en-US" dirty="0"/>
              <a:t>Ensuring sustainability through regenerative agriculture and renewable energy</a:t>
            </a:r>
          </a:p>
          <a:p>
            <a:r>
              <a:rPr lang="en-US" dirty="0"/>
              <a:t>Data Collection: IoT devices collect real-time data on soil conditions, weather, and crop health, enabling farmers to make informed decisions.</a:t>
            </a:r>
          </a:p>
          <a:p>
            <a:r>
              <a:rPr lang="en-US" dirty="0"/>
              <a:t>Remote Sensors: These sensors monitor soil moisture and nutrient levels, helping optimize water and fertilizer usage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DBCB3-B7AD-43BF-93F5-231B49D5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4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D90-685B-4ECE-8ABE-DCB60D4C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Agriculture and Vertical Farming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F828-3310-473B-8F5C-47CFE33E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Precision irrigation systems: optimizing water usage with Python-based sensor data analysis</a:t>
            </a:r>
          </a:p>
          <a:p>
            <a:r>
              <a:rPr lang="en-ZA" dirty="0"/>
              <a:t>Crop monitoring: using drones, satellite imaging, and IoT sensors to identify optimal crop varieties and planting schedules</a:t>
            </a:r>
          </a:p>
          <a:p>
            <a:r>
              <a:rPr lang="en-ZA" dirty="0"/>
              <a:t>Data analytics: identifying trends and patterns to improve crop yields</a:t>
            </a:r>
          </a:p>
          <a:p>
            <a:r>
              <a:rPr lang="en-US" dirty="0"/>
              <a:t>Reduced Transportation Costs: Producing food closer to consumers reduces the carbon footprint associated with transportation.</a:t>
            </a:r>
          </a:p>
          <a:p>
            <a:r>
              <a:rPr lang="en-US" dirty="0"/>
              <a:t>Water Conservation: Uses significantly less water than traditional farming due to recirculating systems</a:t>
            </a:r>
          </a:p>
          <a:p>
            <a:r>
              <a:rPr lang="en-US" dirty="0"/>
              <a:t>Both precision agriculture and vertical farming represent the future of food </a:t>
            </a:r>
            <a:r>
              <a:rPr lang="en-US" dirty="0" err="1"/>
              <a:t>production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Reduced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Transportation Costs: Producing food closer to consumers reduces the carbon footprint associated with transportation.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Water Conservation: Uses significantly less water than traditional farming due to recirculating systems</a:t>
            </a:r>
            <a:r>
              <a:rPr lang="en-ZA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9EE3F-AB1C-4DE1-99D8-DA9BF9F7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16307"/>
            <a:ext cx="4876800" cy="41416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A5A50-64EC-4DB8-B0D2-4B57C367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9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D112-C817-43FD-80D4-37345C8E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Supply Chain Management and Innovative Packaging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0B922-05FF-4F43-AAA1-E9071573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1625600"/>
            <a:ext cx="3857625" cy="337072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DDEB-D957-431C-8AA7-488ED71B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US" dirty="0"/>
              <a:t>Implementing efficient supply chain management systems to reduce food waste during transportation and storage</a:t>
            </a:r>
          </a:p>
          <a:p>
            <a:r>
              <a:rPr lang="en-US" dirty="0"/>
              <a:t>Developing innovative packaging solutions to extend shelf life and reduce food spoilage</a:t>
            </a:r>
          </a:p>
          <a:p>
            <a:r>
              <a:rPr lang="en-US" dirty="0"/>
              <a:t>Creating food recovery systems to redistribute surplus food to those in need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8FFFB-A5EE-4A1C-8E35-463A2368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746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37A6D8-349C-4DB2-BE00-46A7B604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06" y="3272118"/>
            <a:ext cx="5208494" cy="3585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6398-988D-4125-8D62-4AB953C7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Platforms and Inclusive Food 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7A0E-ADC5-4EC2-992C-C7842B0F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34658"/>
          </a:xfrm>
        </p:spPr>
        <p:txBody>
          <a:bodyPr>
            <a:normAutofit/>
          </a:bodyPr>
          <a:lstStyle/>
          <a:p>
            <a:r>
              <a:rPr lang="en-US" dirty="0"/>
              <a:t>Developing digital platforms to connect farmers with consumers, reducing intermediaries and increasing access to fresh produce</a:t>
            </a:r>
          </a:p>
          <a:p>
            <a:r>
              <a:rPr lang="en-US" dirty="0"/>
              <a:t>Implementing mobile-based solutions for farmers to access market information, weather updates, and best practices</a:t>
            </a:r>
          </a:p>
          <a:p>
            <a:r>
              <a:rPr lang="en-US" dirty="0"/>
              <a:t>Creating inclusive and equitable food systems that promote access to nutritious food for 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6AD6-927A-4059-B4FE-C09989CB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7780-A2D2-4295-8389-72068C27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Regenerative Agriculture and Renewable Energy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2EE01-4407-41CA-838A-9A6419C3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40" y="2214001"/>
            <a:ext cx="4607859" cy="4643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C535-05DD-4BA2-B45E-04BB88EF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4374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Promoting regenerative agriculture practices that enhance soil health, biodiversity, and ecosystem services</a:t>
            </a:r>
          </a:p>
          <a:p>
            <a:r>
              <a:rPr lang="en-US" dirty="0">
                <a:solidFill>
                  <a:srgbClr val="92D050"/>
                </a:solidFill>
              </a:rPr>
              <a:t>Developing sustainable water management systems to reduce water usage and protect water resources</a:t>
            </a:r>
          </a:p>
          <a:p>
            <a:r>
              <a:rPr lang="en-US" dirty="0">
                <a:solidFill>
                  <a:srgbClr val="92D050"/>
                </a:solidFill>
              </a:rPr>
              <a:t>Implementing renewable energy solutions to power food production, processing, and distribution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5266-B922-4CE7-BDF4-F868C81C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9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9F-3A15-4F1D-AC86-0FDB3A71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Tech-enabled Solutions for a Sustainable and Food-secure Future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46E-7D9C-418A-97F3-5382E77B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to action: "Join us in developing tech-enabled solutions for food and agriculture</a:t>
            </a:r>
          </a:p>
          <a:p>
            <a:r>
              <a:rPr lang="en-US" dirty="0">
                <a:solidFill>
                  <a:srgbClr val="374151"/>
                </a:solidFill>
              </a:rPr>
              <a:t>Protect crops, boost field and make urban areas suitable for farming</a:t>
            </a:r>
          </a:p>
          <a:p>
            <a:r>
              <a:rPr lang="en-US" dirty="0"/>
              <a:t>Ensure food safety as it can monitor equipment conditions</a:t>
            </a:r>
          </a:p>
          <a:p>
            <a:r>
              <a:rPr lang="en-ZA" dirty="0"/>
              <a:t>Identifying areas of waste</a:t>
            </a:r>
          </a:p>
          <a:p>
            <a:r>
              <a:rPr lang="en-US" dirty="0"/>
              <a:t>Remote Sensors: These sensors monitor soil moisture and nutrient levels helping optimize water and fertilizer usage, this will therefore reducing waste</a:t>
            </a:r>
          </a:p>
          <a:p>
            <a:r>
              <a:rPr lang="en-US" dirty="0"/>
              <a:t>Data Collection: IoT devices collect real time data on soil conditions, weather and crop health, enabling farmers to make decisions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E741-2BE2-4F55-A2FD-5F77B0A3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9595</TotalTime>
  <Words>525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Food and Agriculture </vt:lpstr>
      <vt:lpstr>The Challenges Facing Food and Agriculture</vt:lpstr>
      <vt:lpstr>Tech-enabled Solutions for Food and Agriculture</vt:lpstr>
      <vt:lpstr>Precision Agriculture and Vertical Farming</vt:lpstr>
      <vt:lpstr>Efficient Supply Chain Management and Innovative Packaging</vt:lpstr>
      <vt:lpstr>Digital Platforms and Inclusive Food Systems</vt:lpstr>
      <vt:lpstr>Regenerative Agriculture and Renewable Energy</vt:lpstr>
      <vt:lpstr>Tech-enabled Solutions for a Sustainable and Food-secure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and Agriculture</dc:title>
  <dc:creator>mfumochauke11@gmail.com</dc:creator>
  <cp:lastModifiedBy>mfumochauke11@gmail.com</cp:lastModifiedBy>
  <cp:revision>4</cp:revision>
  <dcterms:created xsi:type="dcterms:W3CDTF">2024-09-17T22:26:41Z</dcterms:created>
  <dcterms:modified xsi:type="dcterms:W3CDTF">2024-11-05T13:45:14Z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