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F19D1-448D-4DA8-A0B4-FD03BD8B3DE3}" v="17" dt="2019-03-30T20:04:17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HAWKS" userId="1aaca02d-58ef-48a0-9cd3-7db8479167e8" providerId="ADAL" clId="{4DFF19D1-448D-4DA8-A0B4-FD03BD8B3DE3}"/>
    <pc:docChg chg="undo custSel mod addSld delSld modSld">
      <pc:chgData name="JEREMY HAWKS" userId="1aaca02d-58ef-48a0-9cd3-7db8479167e8" providerId="ADAL" clId="{4DFF19D1-448D-4DA8-A0B4-FD03BD8B3DE3}" dt="2019-03-30T20:45:21.629" v="1514" actId="2696"/>
      <pc:docMkLst>
        <pc:docMk/>
      </pc:docMkLst>
      <pc:sldChg chg="modSp">
        <pc:chgData name="JEREMY HAWKS" userId="1aaca02d-58ef-48a0-9cd3-7db8479167e8" providerId="ADAL" clId="{4DFF19D1-448D-4DA8-A0B4-FD03BD8B3DE3}" dt="2019-03-30T02:42:43.210" v="38" actId="20577"/>
        <pc:sldMkLst>
          <pc:docMk/>
          <pc:sldMk cId="320502433" sldId="256"/>
        </pc:sldMkLst>
        <pc:spChg chg="mod">
          <ac:chgData name="JEREMY HAWKS" userId="1aaca02d-58ef-48a0-9cd3-7db8479167e8" providerId="ADAL" clId="{4DFF19D1-448D-4DA8-A0B4-FD03BD8B3DE3}" dt="2019-03-30T02:42:33.035" v="15" actId="20577"/>
          <ac:spMkLst>
            <pc:docMk/>
            <pc:sldMk cId="320502433" sldId="256"/>
            <ac:spMk id="2" creationId="{955E0F03-E23D-4EBE-AADA-507B2921E063}"/>
          </ac:spMkLst>
        </pc:spChg>
        <pc:spChg chg="mod">
          <ac:chgData name="JEREMY HAWKS" userId="1aaca02d-58ef-48a0-9cd3-7db8479167e8" providerId="ADAL" clId="{4DFF19D1-448D-4DA8-A0B4-FD03BD8B3DE3}" dt="2019-03-30T02:42:43.210" v="38" actId="20577"/>
          <ac:spMkLst>
            <pc:docMk/>
            <pc:sldMk cId="320502433" sldId="256"/>
            <ac:spMk id="3" creationId="{076DDC48-16D6-461D-8D24-293D67B87E89}"/>
          </ac:spMkLst>
        </pc:spChg>
      </pc:sldChg>
      <pc:sldChg chg="modSp add">
        <pc:chgData name="JEREMY HAWKS" userId="1aaca02d-58ef-48a0-9cd3-7db8479167e8" providerId="ADAL" clId="{4DFF19D1-448D-4DA8-A0B4-FD03BD8B3DE3}" dt="2019-03-30T17:59:52.960" v="679" actId="20577"/>
        <pc:sldMkLst>
          <pc:docMk/>
          <pc:sldMk cId="2269054764" sldId="257"/>
        </pc:sldMkLst>
        <pc:spChg chg="mod">
          <ac:chgData name="JEREMY HAWKS" userId="1aaca02d-58ef-48a0-9cd3-7db8479167e8" providerId="ADAL" clId="{4DFF19D1-448D-4DA8-A0B4-FD03BD8B3DE3}" dt="2019-03-30T17:59:52.960" v="679" actId="20577"/>
          <ac:spMkLst>
            <pc:docMk/>
            <pc:sldMk cId="2269054764" sldId="257"/>
            <ac:spMk id="2" creationId="{28395A9C-E819-4531-A043-D3FED5D92385}"/>
          </ac:spMkLst>
        </pc:spChg>
        <pc:spChg chg="mod">
          <ac:chgData name="JEREMY HAWKS" userId="1aaca02d-58ef-48a0-9cd3-7db8479167e8" providerId="ADAL" clId="{4DFF19D1-448D-4DA8-A0B4-FD03BD8B3DE3}" dt="2019-03-30T17:58:46.533" v="665" actId="27636"/>
          <ac:spMkLst>
            <pc:docMk/>
            <pc:sldMk cId="2269054764" sldId="257"/>
            <ac:spMk id="3" creationId="{0A4F8F23-597D-40B9-BB8E-60A61F3CCFF9}"/>
          </ac:spMkLst>
        </pc:spChg>
      </pc:sldChg>
      <pc:sldChg chg="addSp delSp modSp add mod setBg">
        <pc:chgData name="JEREMY HAWKS" userId="1aaca02d-58ef-48a0-9cd3-7db8479167e8" providerId="ADAL" clId="{4DFF19D1-448D-4DA8-A0B4-FD03BD8B3DE3}" dt="2019-03-30T18:28:57.769" v="902" actId="1076"/>
        <pc:sldMkLst>
          <pc:docMk/>
          <pc:sldMk cId="4126359341" sldId="258"/>
        </pc:sldMkLst>
        <pc:spChg chg="mod">
          <ac:chgData name="JEREMY HAWKS" userId="1aaca02d-58ef-48a0-9cd3-7db8479167e8" providerId="ADAL" clId="{4DFF19D1-448D-4DA8-A0B4-FD03BD8B3DE3}" dt="2019-03-30T18:26:15.461" v="745" actId="26606"/>
          <ac:spMkLst>
            <pc:docMk/>
            <pc:sldMk cId="4126359341" sldId="258"/>
            <ac:spMk id="2" creationId="{21FB6D71-B2AD-4FE2-A9BE-BD58067D07EC}"/>
          </ac:spMkLst>
        </pc:spChg>
        <pc:spChg chg="del mod">
          <ac:chgData name="JEREMY HAWKS" userId="1aaca02d-58ef-48a0-9cd3-7db8479167e8" providerId="ADAL" clId="{4DFF19D1-448D-4DA8-A0B4-FD03BD8B3DE3}" dt="2019-03-30T18:25:09.204" v="709"/>
          <ac:spMkLst>
            <pc:docMk/>
            <pc:sldMk cId="4126359341" sldId="258"/>
            <ac:spMk id="3" creationId="{787E5B31-F89C-4BE1-AC6B-2707EDA80816}"/>
          </ac:spMkLst>
        </pc:spChg>
        <pc:spChg chg="add del mod">
          <ac:chgData name="JEREMY HAWKS" userId="1aaca02d-58ef-48a0-9cd3-7db8479167e8" providerId="ADAL" clId="{4DFF19D1-448D-4DA8-A0B4-FD03BD8B3DE3}" dt="2019-03-30T18:26:59.238" v="751"/>
          <ac:spMkLst>
            <pc:docMk/>
            <pc:sldMk cId="4126359341" sldId="258"/>
            <ac:spMk id="6" creationId="{FF2D9417-C84B-4580-9613-E0980E55939E}"/>
          </ac:spMkLst>
        </pc:spChg>
        <pc:spChg chg="add del">
          <ac:chgData name="JEREMY HAWKS" userId="1aaca02d-58ef-48a0-9cd3-7db8479167e8" providerId="ADAL" clId="{4DFF19D1-448D-4DA8-A0B4-FD03BD8B3DE3}" dt="2019-03-30T18:25:24.828" v="711" actId="26606"/>
          <ac:spMkLst>
            <pc:docMk/>
            <pc:sldMk cId="4126359341" sldId="258"/>
            <ac:spMk id="9" creationId="{15235610-DD86-46CB-BCD9-C24577D9F42F}"/>
          </ac:spMkLst>
        </pc:spChg>
        <pc:spChg chg="add mod">
          <ac:chgData name="JEREMY HAWKS" userId="1aaca02d-58ef-48a0-9cd3-7db8479167e8" providerId="ADAL" clId="{4DFF19D1-448D-4DA8-A0B4-FD03BD8B3DE3}" dt="2019-03-30T18:28:55.200" v="901" actId="1076"/>
          <ac:spMkLst>
            <pc:docMk/>
            <pc:sldMk cId="4126359341" sldId="258"/>
            <ac:spMk id="10" creationId="{63D79992-B373-465D-B903-FD59D8471723}"/>
          </ac:spMkLst>
        </pc:spChg>
        <pc:spChg chg="add del">
          <ac:chgData name="JEREMY HAWKS" userId="1aaca02d-58ef-48a0-9cd3-7db8479167e8" providerId="ADAL" clId="{4DFF19D1-448D-4DA8-A0B4-FD03BD8B3DE3}" dt="2019-03-30T18:25:24.828" v="711" actId="26606"/>
          <ac:spMkLst>
            <pc:docMk/>
            <pc:sldMk cId="4126359341" sldId="258"/>
            <ac:spMk id="16" creationId="{B8D0330D-F534-4131-9807-B71B9EF12BAA}"/>
          </ac:spMkLst>
        </pc:spChg>
        <pc:spChg chg="add del">
          <ac:chgData name="JEREMY HAWKS" userId="1aaca02d-58ef-48a0-9cd3-7db8479167e8" providerId="ADAL" clId="{4DFF19D1-448D-4DA8-A0B4-FD03BD8B3DE3}" dt="2019-03-30T18:25:27.344" v="713" actId="26606"/>
          <ac:spMkLst>
            <pc:docMk/>
            <pc:sldMk cId="4126359341" sldId="258"/>
            <ac:spMk id="21" creationId="{1395ACAC-577D-4FAD-955D-280C3D104ADF}"/>
          </ac:spMkLst>
        </pc:spChg>
        <pc:spChg chg="add del">
          <ac:chgData name="JEREMY HAWKS" userId="1aaca02d-58ef-48a0-9cd3-7db8479167e8" providerId="ADAL" clId="{4DFF19D1-448D-4DA8-A0B4-FD03BD8B3DE3}" dt="2019-03-30T18:25:27.344" v="713" actId="26606"/>
          <ac:spMkLst>
            <pc:docMk/>
            <pc:sldMk cId="4126359341" sldId="258"/>
            <ac:spMk id="22" creationId="{09D6A950-3339-40EB-8972-64F44542D3FF}"/>
          </ac:spMkLst>
        </pc:spChg>
        <pc:spChg chg="add del">
          <ac:chgData name="JEREMY HAWKS" userId="1aaca02d-58ef-48a0-9cd3-7db8479167e8" providerId="ADAL" clId="{4DFF19D1-448D-4DA8-A0B4-FD03BD8B3DE3}" dt="2019-03-30T18:25:27.344" v="713" actId="26606"/>
          <ac:spMkLst>
            <pc:docMk/>
            <pc:sldMk cId="4126359341" sldId="258"/>
            <ac:spMk id="23" creationId="{0AB11C2E-6CA2-4822-BF14-C1C9A6BC6CAA}"/>
          </ac:spMkLst>
        </pc:spChg>
        <pc:spChg chg="add del">
          <ac:chgData name="JEREMY HAWKS" userId="1aaca02d-58ef-48a0-9cd3-7db8479167e8" providerId="ADAL" clId="{4DFF19D1-448D-4DA8-A0B4-FD03BD8B3DE3}" dt="2019-03-30T18:25:27.344" v="713" actId="26606"/>
          <ac:spMkLst>
            <pc:docMk/>
            <pc:sldMk cId="4126359341" sldId="258"/>
            <ac:spMk id="24" creationId="{38B3A2B2-7BBB-4E52-8C30-BE2A6F346B37}"/>
          </ac:spMkLst>
        </pc:spChg>
        <pc:spChg chg="add del">
          <ac:chgData name="JEREMY HAWKS" userId="1aaca02d-58ef-48a0-9cd3-7db8479167e8" providerId="ADAL" clId="{4DFF19D1-448D-4DA8-A0B4-FD03BD8B3DE3}" dt="2019-03-30T18:25:27.344" v="713" actId="26606"/>
          <ac:spMkLst>
            <pc:docMk/>
            <pc:sldMk cId="4126359341" sldId="258"/>
            <ac:spMk id="25" creationId="{D935ACCC-A4A1-4ED4-82B7-243A983B0283}"/>
          </ac:spMkLst>
        </pc:spChg>
        <pc:spChg chg="add del">
          <ac:chgData name="JEREMY HAWKS" userId="1aaca02d-58ef-48a0-9cd3-7db8479167e8" providerId="ADAL" clId="{4DFF19D1-448D-4DA8-A0B4-FD03BD8B3DE3}" dt="2019-03-30T18:25:29.322" v="715" actId="26606"/>
          <ac:spMkLst>
            <pc:docMk/>
            <pc:sldMk cId="4126359341" sldId="258"/>
            <ac:spMk id="31" creationId="{B8D0330D-F534-4131-9807-B71B9EF12BAA}"/>
          </ac:spMkLst>
        </pc:spChg>
        <pc:spChg chg="add del">
          <ac:chgData name="JEREMY HAWKS" userId="1aaca02d-58ef-48a0-9cd3-7db8479167e8" providerId="ADAL" clId="{4DFF19D1-448D-4DA8-A0B4-FD03BD8B3DE3}" dt="2019-03-30T18:25:29.322" v="715" actId="26606"/>
          <ac:spMkLst>
            <pc:docMk/>
            <pc:sldMk cId="4126359341" sldId="258"/>
            <ac:spMk id="33" creationId="{15235610-DD86-46CB-BCD9-C24577D9F42F}"/>
          </ac:spMkLst>
        </pc:spChg>
        <pc:spChg chg="add del">
          <ac:chgData name="JEREMY HAWKS" userId="1aaca02d-58ef-48a0-9cd3-7db8479167e8" providerId="ADAL" clId="{4DFF19D1-448D-4DA8-A0B4-FD03BD8B3DE3}" dt="2019-03-30T18:25:30.724" v="717" actId="26606"/>
          <ac:spMkLst>
            <pc:docMk/>
            <pc:sldMk cId="4126359341" sldId="258"/>
            <ac:spMk id="35" creationId="{1395ACAC-577D-4FAD-955D-280C3D104ADF}"/>
          </ac:spMkLst>
        </pc:spChg>
        <pc:spChg chg="add del">
          <ac:chgData name="JEREMY HAWKS" userId="1aaca02d-58ef-48a0-9cd3-7db8479167e8" providerId="ADAL" clId="{4DFF19D1-448D-4DA8-A0B4-FD03BD8B3DE3}" dt="2019-03-30T18:25:30.724" v="717" actId="26606"/>
          <ac:spMkLst>
            <pc:docMk/>
            <pc:sldMk cId="4126359341" sldId="258"/>
            <ac:spMk id="37" creationId="{0AB11C2E-6CA2-4822-BF14-C1C9A6BC6CAA}"/>
          </ac:spMkLst>
        </pc:spChg>
        <pc:spChg chg="add del">
          <ac:chgData name="JEREMY HAWKS" userId="1aaca02d-58ef-48a0-9cd3-7db8479167e8" providerId="ADAL" clId="{4DFF19D1-448D-4DA8-A0B4-FD03BD8B3DE3}" dt="2019-03-30T18:25:30.724" v="717" actId="26606"/>
          <ac:spMkLst>
            <pc:docMk/>
            <pc:sldMk cId="4126359341" sldId="258"/>
            <ac:spMk id="38" creationId="{38B3A2B2-7BBB-4E52-8C30-BE2A6F346B37}"/>
          </ac:spMkLst>
        </pc:spChg>
        <pc:spChg chg="add del">
          <ac:chgData name="JEREMY HAWKS" userId="1aaca02d-58ef-48a0-9cd3-7db8479167e8" providerId="ADAL" clId="{4DFF19D1-448D-4DA8-A0B4-FD03BD8B3DE3}" dt="2019-03-30T18:25:30.724" v="717" actId="26606"/>
          <ac:spMkLst>
            <pc:docMk/>
            <pc:sldMk cId="4126359341" sldId="258"/>
            <ac:spMk id="40" creationId="{D935ACCC-A4A1-4ED4-82B7-243A983B0283}"/>
          </ac:spMkLst>
        </pc:spChg>
        <pc:spChg chg="add del">
          <ac:chgData name="JEREMY HAWKS" userId="1aaca02d-58ef-48a0-9cd3-7db8479167e8" providerId="ADAL" clId="{4DFF19D1-448D-4DA8-A0B4-FD03BD8B3DE3}" dt="2019-03-30T18:25:30.724" v="717" actId="26606"/>
          <ac:spMkLst>
            <pc:docMk/>
            <pc:sldMk cId="4126359341" sldId="258"/>
            <ac:spMk id="41" creationId="{09D6A950-3339-40EB-8972-64F44542D3FF}"/>
          </ac:spMkLst>
        </pc:spChg>
        <pc:spChg chg="add del">
          <ac:chgData name="JEREMY HAWKS" userId="1aaca02d-58ef-48a0-9cd3-7db8479167e8" providerId="ADAL" clId="{4DFF19D1-448D-4DA8-A0B4-FD03BD8B3DE3}" dt="2019-03-30T18:25:32.776" v="719" actId="26606"/>
          <ac:spMkLst>
            <pc:docMk/>
            <pc:sldMk cId="4126359341" sldId="258"/>
            <ac:spMk id="47" creationId="{C2E52CAC-158C-4DC7-AA1C-F582FFF73C60}"/>
          </ac:spMkLst>
        </pc:spChg>
        <pc:spChg chg="add del">
          <ac:chgData name="JEREMY HAWKS" userId="1aaca02d-58ef-48a0-9cd3-7db8479167e8" providerId="ADAL" clId="{4DFF19D1-448D-4DA8-A0B4-FD03BD8B3DE3}" dt="2019-03-30T18:25:32.776" v="719" actId="26606"/>
          <ac:spMkLst>
            <pc:docMk/>
            <pc:sldMk cId="4126359341" sldId="258"/>
            <ac:spMk id="49" creationId="{12CBD342-79E4-4CA7-8CF2-1F8A6C462E78}"/>
          </ac:spMkLst>
        </pc:spChg>
        <pc:spChg chg="add del">
          <ac:chgData name="JEREMY HAWKS" userId="1aaca02d-58ef-48a0-9cd3-7db8479167e8" providerId="ADAL" clId="{4DFF19D1-448D-4DA8-A0B4-FD03BD8B3DE3}" dt="2019-03-30T18:26:06.952" v="744" actId="26606"/>
          <ac:spMkLst>
            <pc:docMk/>
            <pc:sldMk cId="4126359341" sldId="258"/>
            <ac:spMk id="51" creationId="{8DCA3673-CDE4-40C5-9FA8-F89874CFBA73}"/>
          </ac:spMkLst>
        </pc:spChg>
        <pc:spChg chg="add del">
          <ac:chgData name="JEREMY HAWKS" userId="1aaca02d-58ef-48a0-9cd3-7db8479167e8" providerId="ADAL" clId="{4DFF19D1-448D-4DA8-A0B4-FD03BD8B3DE3}" dt="2019-03-30T18:26:06.952" v="744" actId="26606"/>
          <ac:spMkLst>
            <pc:docMk/>
            <pc:sldMk cId="4126359341" sldId="258"/>
            <ac:spMk id="53" creationId="{0FFFD040-32A9-4D2B-86CA-599D030A4161}"/>
          </ac:spMkLst>
        </pc:spChg>
        <pc:spChg chg="add del">
          <ac:chgData name="JEREMY HAWKS" userId="1aaca02d-58ef-48a0-9cd3-7db8479167e8" providerId="ADAL" clId="{4DFF19D1-448D-4DA8-A0B4-FD03BD8B3DE3}" dt="2019-03-30T18:26:06.952" v="744" actId="26606"/>
          <ac:spMkLst>
            <pc:docMk/>
            <pc:sldMk cId="4126359341" sldId="258"/>
            <ac:spMk id="54" creationId="{863205CA-B7FF-4C25-A4C8-3BBBCE19D950}"/>
          </ac:spMkLst>
        </pc:spChg>
        <pc:spChg chg="add del mod">
          <ac:chgData name="JEREMY HAWKS" userId="1aaca02d-58ef-48a0-9cd3-7db8479167e8" providerId="ADAL" clId="{4DFF19D1-448D-4DA8-A0B4-FD03BD8B3DE3}" dt="2019-03-30T18:26:06.952" v="744" actId="26606"/>
          <ac:spMkLst>
            <pc:docMk/>
            <pc:sldMk cId="4126359341" sldId="258"/>
            <ac:spMk id="56" creationId="{124CCC36-4693-42EA-9D45-17BC1CABD1E2}"/>
          </ac:spMkLst>
        </pc:spChg>
        <pc:grpChg chg="add del">
          <ac:chgData name="JEREMY HAWKS" userId="1aaca02d-58ef-48a0-9cd3-7db8479167e8" providerId="ADAL" clId="{4DFF19D1-448D-4DA8-A0B4-FD03BD8B3DE3}" dt="2019-03-30T18:25:24.828" v="711" actId="26606"/>
          <ac:grpSpMkLst>
            <pc:docMk/>
            <pc:sldMk cId="4126359341" sldId="258"/>
            <ac:grpSpMk id="12" creationId="{D252EB36-EB2C-4AFE-B09B-0DF8AC871E5C}"/>
          </ac:grpSpMkLst>
        </pc:grpChg>
        <pc:grpChg chg="add del">
          <ac:chgData name="JEREMY HAWKS" userId="1aaca02d-58ef-48a0-9cd3-7db8479167e8" providerId="ADAL" clId="{4DFF19D1-448D-4DA8-A0B4-FD03BD8B3DE3}" dt="2019-03-30T18:25:29.322" v="715" actId="26606"/>
          <ac:grpSpMkLst>
            <pc:docMk/>
            <pc:sldMk cId="4126359341" sldId="258"/>
            <ac:grpSpMk id="28" creationId="{D252EB36-EB2C-4AFE-B09B-0DF8AC871E5C}"/>
          </ac:grpSpMkLst>
        </pc:grpChg>
        <pc:grpChg chg="add del">
          <ac:chgData name="JEREMY HAWKS" userId="1aaca02d-58ef-48a0-9cd3-7db8479167e8" providerId="ADAL" clId="{4DFF19D1-448D-4DA8-A0B4-FD03BD8B3DE3}" dt="2019-03-30T18:25:32.776" v="719" actId="26606"/>
          <ac:grpSpMkLst>
            <pc:docMk/>
            <pc:sldMk cId="4126359341" sldId="258"/>
            <ac:grpSpMk id="44" creationId="{E7E11A8B-D353-4867-842B-40B7BABC9EED}"/>
          </ac:grpSpMkLst>
        </pc:grpChg>
        <pc:picChg chg="add del mod">
          <ac:chgData name="JEREMY HAWKS" userId="1aaca02d-58ef-48a0-9cd3-7db8479167e8" providerId="ADAL" clId="{4DFF19D1-448D-4DA8-A0B4-FD03BD8B3DE3}" dt="2019-03-30T18:26:15.461" v="745" actId="26606"/>
          <ac:picMkLst>
            <pc:docMk/>
            <pc:sldMk cId="4126359341" sldId="258"/>
            <ac:picMk id="4" creationId="{8D1B5E4B-38CF-4096-BD8A-BF080B0DBD53}"/>
          </ac:picMkLst>
        </pc:picChg>
        <pc:picChg chg="add mod">
          <ac:chgData name="JEREMY HAWKS" userId="1aaca02d-58ef-48a0-9cd3-7db8479167e8" providerId="ADAL" clId="{4DFF19D1-448D-4DA8-A0B4-FD03BD8B3DE3}" dt="2019-03-30T18:28:57.769" v="902" actId="1076"/>
          <ac:picMkLst>
            <pc:docMk/>
            <pc:sldMk cId="4126359341" sldId="258"/>
            <ac:picMk id="5" creationId="{EF61B6D5-25FF-45A4-B7A8-C2ED41CFD901}"/>
          </ac:picMkLst>
        </pc:picChg>
        <pc:picChg chg="add del">
          <ac:chgData name="JEREMY HAWKS" userId="1aaca02d-58ef-48a0-9cd3-7db8479167e8" providerId="ADAL" clId="{4DFF19D1-448D-4DA8-A0B4-FD03BD8B3DE3}" dt="2019-03-30T18:25:24.828" v="711" actId="26606"/>
          <ac:picMkLst>
            <pc:docMk/>
            <pc:sldMk cId="4126359341" sldId="258"/>
            <ac:picMk id="7" creationId="{8D1B5E4B-38CF-4096-BD8A-BF080B0DBD53}"/>
          </ac:picMkLst>
        </pc:picChg>
        <pc:picChg chg="add mod">
          <ac:chgData name="JEREMY HAWKS" userId="1aaca02d-58ef-48a0-9cd3-7db8479167e8" providerId="ADAL" clId="{4DFF19D1-448D-4DA8-A0B4-FD03BD8B3DE3}" dt="2019-03-30T18:26:22.209" v="747" actId="14100"/>
          <ac:picMkLst>
            <pc:docMk/>
            <pc:sldMk cId="4126359341" sldId="258"/>
            <ac:picMk id="8" creationId="{8D1B5E4B-38CF-4096-BD8A-BF080B0DBD53}"/>
          </ac:picMkLst>
        </pc:picChg>
        <pc:picChg chg="add del">
          <ac:chgData name="JEREMY HAWKS" userId="1aaca02d-58ef-48a0-9cd3-7db8479167e8" providerId="ADAL" clId="{4DFF19D1-448D-4DA8-A0B4-FD03BD8B3DE3}" dt="2019-03-30T18:25:27.344" v="713" actId="26606"/>
          <ac:picMkLst>
            <pc:docMk/>
            <pc:sldMk cId="4126359341" sldId="258"/>
            <ac:picMk id="14" creationId="{E228037F-2EF2-4A1A-8D1D-D08F2C98AD63}"/>
          </ac:picMkLst>
        </pc:picChg>
        <pc:picChg chg="add del">
          <ac:chgData name="JEREMY HAWKS" userId="1aaca02d-58ef-48a0-9cd3-7db8479167e8" providerId="ADAL" clId="{4DFF19D1-448D-4DA8-A0B4-FD03BD8B3DE3}" dt="2019-03-30T18:25:24.828" v="711" actId="26606"/>
          <ac:picMkLst>
            <pc:docMk/>
            <pc:sldMk cId="4126359341" sldId="258"/>
            <ac:picMk id="18" creationId="{18B7ED37-7ABB-42DD-AB26-3F9028261B99}"/>
          </ac:picMkLst>
        </pc:picChg>
        <pc:picChg chg="add del">
          <ac:chgData name="JEREMY HAWKS" userId="1aaca02d-58ef-48a0-9cd3-7db8479167e8" providerId="ADAL" clId="{4DFF19D1-448D-4DA8-A0B4-FD03BD8B3DE3}" dt="2019-03-30T18:25:27.344" v="713" actId="26606"/>
          <ac:picMkLst>
            <pc:docMk/>
            <pc:sldMk cId="4126359341" sldId="258"/>
            <ac:picMk id="20" creationId="{FFF756FE-278B-4106-BB2E-DB87CF02DFB5}"/>
          </ac:picMkLst>
        </pc:picChg>
        <pc:picChg chg="add del">
          <ac:chgData name="JEREMY HAWKS" userId="1aaca02d-58ef-48a0-9cd3-7db8479167e8" providerId="ADAL" clId="{4DFF19D1-448D-4DA8-A0B4-FD03BD8B3DE3}" dt="2019-03-30T18:25:27.344" v="713" actId="26606"/>
          <ac:picMkLst>
            <pc:docMk/>
            <pc:sldMk cId="4126359341" sldId="258"/>
            <ac:picMk id="26" creationId="{8D1B5E4B-38CF-4096-BD8A-BF080B0DBD53}"/>
          </ac:picMkLst>
        </pc:picChg>
        <pc:picChg chg="add del">
          <ac:chgData name="JEREMY HAWKS" userId="1aaca02d-58ef-48a0-9cd3-7db8479167e8" providerId="ADAL" clId="{4DFF19D1-448D-4DA8-A0B4-FD03BD8B3DE3}" dt="2019-03-30T18:25:29.322" v="715" actId="26606"/>
          <ac:picMkLst>
            <pc:docMk/>
            <pc:sldMk cId="4126359341" sldId="258"/>
            <ac:picMk id="30" creationId="{8D1B5E4B-38CF-4096-BD8A-BF080B0DBD53}"/>
          </ac:picMkLst>
        </pc:picChg>
        <pc:picChg chg="add del">
          <ac:chgData name="JEREMY HAWKS" userId="1aaca02d-58ef-48a0-9cd3-7db8479167e8" providerId="ADAL" clId="{4DFF19D1-448D-4DA8-A0B4-FD03BD8B3DE3}" dt="2019-03-30T18:25:29.322" v="715" actId="26606"/>
          <ac:picMkLst>
            <pc:docMk/>
            <pc:sldMk cId="4126359341" sldId="258"/>
            <ac:picMk id="32" creationId="{18B7ED37-7ABB-42DD-AB26-3F9028261B99}"/>
          </ac:picMkLst>
        </pc:picChg>
        <pc:picChg chg="add del">
          <ac:chgData name="JEREMY HAWKS" userId="1aaca02d-58ef-48a0-9cd3-7db8479167e8" providerId="ADAL" clId="{4DFF19D1-448D-4DA8-A0B4-FD03BD8B3DE3}" dt="2019-03-30T18:25:30.724" v="717" actId="26606"/>
          <ac:picMkLst>
            <pc:docMk/>
            <pc:sldMk cId="4126359341" sldId="258"/>
            <ac:picMk id="36" creationId="{E228037F-2EF2-4A1A-8D1D-D08F2C98AD63}"/>
          </ac:picMkLst>
        </pc:picChg>
        <pc:picChg chg="add del">
          <ac:chgData name="JEREMY HAWKS" userId="1aaca02d-58ef-48a0-9cd3-7db8479167e8" providerId="ADAL" clId="{4DFF19D1-448D-4DA8-A0B4-FD03BD8B3DE3}" dt="2019-03-30T18:25:30.724" v="717" actId="26606"/>
          <ac:picMkLst>
            <pc:docMk/>
            <pc:sldMk cId="4126359341" sldId="258"/>
            <ac:picMk id="39" creationId="{FFF756FE-278B-4106-BB2E-DB87CF02DFB5}"/>
          </ac:picMkLst>
        </pc:picChg>
        <pc:picChg chg="add del">
          <ac:chgData name="JEREMY HAWKS" userId="1aaca02d-58ef-48a0-9cd3-7db8479167e8" providerId="ADAL" clId="{4DFF19D1-448D-4DA8-A0B4-FD03BD8B3DE3}" dt="2019-03-30T18:25:30.724" v="717" actId="26606"/>
          <ac:picMkLst>
            <pc:docMk/>
            <pc:sldMk cId="4126359341" sldId="258"/>
            <ac:picMk id="42" creationId="{8D1B5E4B-38CF-4096-BD8A-BF080B0DBD53}"/>
          </ac:picMkLst>
        </pc:picChg>
        <pc:picChg chg="add del">
          <ac:chgData name="JEREMY HAWKS" userId="1aaca02d-58ef-48a0-9cd3-7db8479167e8" providerId="ADAL" clId="{4DFF19D1-448D-4DA8-A0B4-FD03BD8B3DE3}" dt="2019-03-30T18:25:32.776" v="719" actId="26606"/>
          <ac:picMkLst>
            <pc:docMk/>
            <pc:sldMk cId="4126359341" sldId="258"/>
            <ac:picMk id="46" creationId="{8D1B5E4B-38CF-4096-BD8A-BF080B0DBD53}"/>
          </ac:picMkLst>
        </pc:picChg>
        <pc:picChg chg="add del">
          <ac:chgData name="JEREMY HAWKS" userId="1aaca02d-58ef-48a0-9cd3-7db8479167e8" providerId="ADAL" clId="{4DFF19D1-448D-4DA8-A0B4-FD03BD8B3DE3}" dt="2019-03-30T18:25:32.776" v="719" actId="26606"/>
          <ac:picMkLst>
            <pc:docMk/>
            <pc:sldMk cId="4126359341" sldId="258"/>
            <ac:picMk id="48" creationId="{83211ECD-2CC2-43D9-A32B-E8669250EF55}"/>
          </ac:picMkLst>
        </pc:picChg>
        <pc:picChg chg="add del">
          <ac:chgData name="JEREMY HAWKS" userId="1aaca02d-58ef-48a0-9cd3-7db8479167e8" providerId="ADAL" clId="{4DFF19D1-448D-4DA8-A0B4-FD03BD8B3DE3}" dt="2019-03-30T18:26:06.952" v="744" actId="26606"/>
          <ac:picMkLst>
            <pc:docMk/>
            <pc:sldMk cId="4126359341" sldId="258"/>
            <ac:picMk id="52" creationId="{95756E8F-499C-4533-BBE8-309C3E8D985C}"/>
          </ac:picMkLst>
        </pc:picChg>
        <pc:picChg chg="add del">
          <ac:chgData name="JEREMY HAWKS" userId="1aaca02d-58ef-48a0-9cd3-7db8479167e8" providerId="ADAL" clId="{4DFF19D1-448D-4DA8-A0B4-FD03BD8B3DE3}" dt="2019-03-30T18:26:06.952" v="744" actId="26606"/>
          <ac:picMkLst>
            <pc:docMk/>
            <pc:sldMk cId="4126359341" sldId="258"/>
            <ac:picMk id="55" creationId="{306E3F32-3C1A-4B6E-AF26-8A15A788560F}"/>
          </ac:picMkLst>
        </pc:picChg>
        <pc:picChg chg="add del">
          <ac:chgData name="JEREMY HAWKS" userId="1aaca02d-58ef-48a0-9cd3-7db8479167e8" providerId="ADAL" clId="{4DFF19D1-448D-4DA8-A0B4-FD03BD8B3DE3}" dt="2019-03-30T18:26:06.952" v="744" actId="26606"/>
          <ac:picMkLst>
            <pc:docMk/>
            <pc:sldMk cId="4126359341" sldId="258"/>
            <ac:picMk id="57" creationId="{8D1B5E4B-38CF-4096-BD8A-BF080B0DBD53}"/>
          </ac:picMkLst>
        </pc:picChg>
      </pc:sldChg>
      <pc:sldChg chg="modSp add">
        <pc:chgData name="JEREMY HAWKS" userId="1aaca02d-58ef-48a0-9cd3-7db8479167e8" providerId="ADAL" clId="{4DFF19D1-448D-4DA8-A0B4-FD03BD8B3DE3}" dt="2019-03-30T19:42:17.148" v="1440" actId="20577"/>
        <pc:sldMkLst>
          <pc:docMk/>
          <pc:sldMk cId="2773575255" sldId="259"/>
        </pc:sldMkLst>
        <pc:spChg chg="mod">
          <ac:chgData name="JEREMY HAWKS" userId="1aaca02d-58ef-48a0-9cd3-7db8479167e8" providerId="ADAL" clId="{4DFF19D1-448D-4DA8-A0B4-FD03BD8B3DE3}" dt="2019-03-30T18:29:19.248" v="939" actId="20577"/>
          <ac:spMkLst>
            <pc:docMk/>
            <pc:sldMk cId="2773575255" sldId="259"/>
            <ac:spMk id="2" creationId="{F10D1456-16B6-42F9-97C3-D2E905997DE2}"/>
          </ac:spMkLst>
        </pc:spChg>
        <pc:spChg chg="mod">
          <ac:chgData name="JEREMY HAWKS" userId="1aaca02d-58ef-48a0-9cd3-7db8479167e8" providerId="ADAL" clId="{4DFF19D1-448D-4DA8-A0B4-FD03BD8B3DE3}" dt="2019-03-30T19:42:17.148" v="1440" actId="20577"/>
          <ac:spMkLst>
            <pc:docMk/>
            <pc:sldMk cId="2773575255" sldId="259"/>
            <ac:spMk id="3" creationId="{6BD8C66F-0CD3-473F-A7D5-C3DC1F606EB8}"/>
          </ac:spMkLst>
        </pc:spChg>
      </pc:sldChg>
      <pc:sldChg chg="addSp delSp modSp add">
        <pc:chgData name="JEREMY HAWKS" userId="1aaca02d-58ef-48a0-9cd3-7db8479167e8" providerId="ADAL" clId="{4DFF19D1-448D-4DA8-A0B4-FD03BD8B3DE3}" dt="2019-03-30T19:43:31.621" v="1484" actId="20577"/>
        <pc:sldMkLst>
          <pc:docMk/>
          <pc:sldMk cId="2927746826" sldId="260"/>
        </pc:sldMkLst>
        <pc:spChg chg="mod">
          <ac:chgData name="JEREMY HAWKS" userId="1aaca02d-58ef-48a0-9cd3-7db8479167e8" providerId="ADAL" clId="{4DFF19D1-448D-4DA8-A0B4-FD03BD8B3DE3}" dt="2019-03-30T19:43:31.621" v="1484" actId="20577"/>
          <ac:spMkLst>
            <pc:docMk/>
            <pc:sldMk cId="2927746826" sldId="260"/>
            <ac:spMk id="2" creationId="{19A4B31B-F1D4-4870-AB3C-DCF98FB194BE}"/>
          </ac:spMkLst>
        </pc:spChg>
        <pc:spChg chg="del">
          <ac:chgData name="JEREMY HAWKS" userId="1aaca02d-58ef-48a0-9cd3-7db8479167e8" providerId="ADAL" clId="{4DFF19D1-448D-4DA8-A0B4-FD03BD8B3DE3}" dt="2019-03-30T19:43:10.175" v="1480"/>
          <ac:spMkLst>
            <pc:docMk/>
            <pc:sldMk cId="2927746826" sldId="260"/>
            <ac:spMk id="3" creationId="{689689C5-6B8A-40DE-9F1C-7B629ACFF44A}"/>
          </ac:spMkLst>
        </pc:spChg>
        <pc:picChg chg="add mod">
          <ac:chgData name="JEREMY HAWKS" userId="1aaca02d-58ef-48a0-9cd3-7db8479167e8" providerId="ADAL" clId="{4DFF19D1-448D-4DA8-A0B4-FD03BD8B3DE3}" dt="2019-03-30T19:43:10.175" v="1480"/>
          <ac:picMkLst>
            <pc:docMk/>
            <pc:sldMk cId="2927746826" sldId="260"/>
            <ac:picMk id="4" creationId="{D150D356-FED9-498C-9B95-C7B5339EA2B3}"/>
          </ac:picMkLst>
        </pc:picChg>
      </pc:sldChg>
      <pc:sldChg chg="addSp delSp modSp add">
        <pc:chgData name="JEREMY HAWKS" userId="1aaca02d-58ef-48a0-9cd3-7db8479167e8" providerId="ADAL" clId="{4DFF19D1-448D-4DA8-A0B4-FD03BD8B3DE3}" dt="2019-03-30T19:44:29.587" v="1492" actId="1076"/>
        <pc:sldMkLst>
          <pc:docMk/>
          <pc:sldMk cId="168633201" sldId="261"/>
        </pc:sldMkLst>
        <pc:spChg chg="mod">
          <ac:chgData name="JEREMY HAWKS" userId="1aaca02d-58ef-48a0-9cd3-7db8479167e8" providerId="ADAL" clId="{4DFF19D1-448D-4DA8-A0B4-FD03BD8B3DE3}" dt="2019-03-30T19:43:41.476" v="1488" actId="20577"/>
          <ac:spMkLst>
            <pc:docMk/>
            <pc:sldMk cId="168633201" sldId="261"/>
            <ac:spMk id="2" creationId="{CD94306F-0902-426B-A7FC-B2797EF18FA8}"/>
          </ac:spMkLst>
        </pc:spChg>
        <pc:spChg chg="del">
          <ac:chgData name="JEREMY HAWKS" userId="1aaca02d-58ef-48a0-9cd3-7db8479167e8" providerId="ADAL" clId="{4DFF19D1-448D-4DA8-A0B4-FD03BD8B3DE3}" dt="2019-03-30T19:44:14.427" v="1489"/>
          <ac:spMkLst>
            <pc:docMk/>
            <pc:sldMk cId="168633201" sldId="261"/>
            <ac:spMk id="3" creationId="{D9DA7C62-9909-470E-B79F-2E5A7D6CD09F}"/>
          </ac:spMkLst>
        </pc:spChg>
        <pc:picChg chg="add mod">
          <ac:chgData name="JEREMY HAWKS" userId="1aaca02d-58ef-48a0-9cd3-7db8479167e8" providerId="ADAL" clId="{4DFF19D1-448D-4DA8-A0B4-FD03BD8B3DE3}" dt="2019-03-30T19:44:29.587" v="1492" actId="1076"/>
          <ac:picMkLst>
            <pc:docMk/>
            <pc:sldMk cId="168633201" sldId="261"/>
            <ac:picMk id="4" creationId="{EA81E183-A094-4132-81ED-2A8F1EBE196C}"/>
          </ac:picMkLst>
        </pc:picChg>
      </pc:sldChg>
      <pc:sldChg chg="addSp delSp modSp add">
        <pc:chgData name="JEREMY HAWKS" userId="1aaca02d-58ef-48a0-9cd3-7db8479167e8" providerId="ADAL" clId="{4DFF19D1-448D-4DA8-A0B4-FD03BD8B3DE3}" dt="2019-03-30T19:45:22.188" v="1500" actId="1076"/>
        <pc:sldMkLst>
          <pc:docMk/>
          <pc:sldMk cId="1078917053" sldId="262"/>
        </pc:sldMkLst>
        <pc:spChg chg="mod">
          <ac:chgData name="JEREMY HAWKS" userId="1aaca02d-58ef-48a0-9cd3-7db8479167e8" providerId="ADAL" clId="{4DFF19D1-448D-4DA8-A0B4-FD03BD8B3DE3}" dt="2019-03-30T19:44:45.884" v="1496" actId="20577"/>
          <ac:spMkLst>
            <pc:docMk/>
            <pc:sldMk cId="1078917053" sldId="262"/>
            <ac:spMk id="2" creationId="{BEC4F8B5-AFC8-4FCA-97A4-96F7FE8DF970}"/>
          </ac:spMkLst>
        </pc:spChg>
        <pc:spChg chg="del">
          <ac:chgData name="JEREMY HAWKS" userId="1aaca02d-58ef-48a0-9cd3-7db8479167e8" providerId="ADAL" clId="{4DFF19D1-448D-4DA8-A0B4-FD03BD8B3DE3}" dt="2019-03-30T19:45:11.121" v="1497"/>
          <ac:spMkLst>
            <pc:docMk/>
            <pc:sldMk cId="1078917053" sldId="262"/>
            <ac:spMk id="3" creationId="{F595C9A1-FD74-48E7-8EA6-33827F90A317}"/>
          </ac:spMkLst>
        </pc:spChg>
        <pc:picChg chg="add mod">
          <ac:chgData name="JEREMY HAWKS" userId="1aaca02d-58ef-48a0-9cd3-7db8479167e8" providerId="ADAL" clId="{4DFF19D1-448D-4DA8-A0B4-FD03BD8B3DE3}" dt="2019-03-30T19:45:22.188" v="1500" actId="1076"/>
          <ac:picMkLst>
            <pc:docMk/>
            <pc:sldMk cId="1078917053" sldId="262"/>
            <ac:picMk id="4" creationId="{3E845927-326D-406E-96F5-A24819C78FDD}"/>
          </ac:picMkLst>
        </pc:picChg>
      </pc:sldChg>
      <pc:sldChg chg="modSp add del">
        <pc:chgData name="JEREMY HAWKS" userId="1aaca02d-58ef-48a0-9cd3-7db8479167e8" providerId="ADAL" clId="{4DFF19D1-448D-4DA8-A0B4-FD03BD8B3DE3}" dt="2019-03-30T20:45:21.629" v="1514" actId="2696"/>
        <pc:sldMkLst>
          <pc:docMk/>
          <pc:sldMk cId="1520133416" sldId="263"/>
        </pc:sldMkLst>
        <pc:spChg chg="mod">
          <ac:chgData name="JEREMY HAWKS" userId="1aaca02d-58ef-48a0-9cd3-7db8479167e8" providerId="ADAL" clId="{4DFF19D1-448D-4DA8-A0B4-FD03BD8B3DE3}" dt="2019-03-30T20:08:11.267" v="1513" actId="20577"/>
          <ac:spMkLst>
            <pc:docMk/>
            <pc:sldMk cId="1520133416" sldId="263"/>
            <ac:spMk id="2" creationId="{74C7BDFC-00F8-4E3B-AA0F-EC454D4B4D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0F03-E23D-4EBE-AADA-507B2921E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Collections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DDC48-16D6-461D-8D24-293D67B8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Jeremy Hawks – CIT 360</a:t>
            </a:r>
          </a:p>
        </p:txBody>
      </p:sp>
    </p:spTree>
    <p:extLst>
      <p:ext uri="{BB962C8B-B14F-4D97-AF65-F5344CB8AC3E}">
        <p14:creationId xmlns:p14="http://schemas.microsoft.com/office/powerpoint/2010/main" val="32050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5A9C-E819-4531-A043-D3FED5D9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F8F23-597D-40B9-BB8E-60A61F3C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94245"/>
          </a:xfrm>
        </p:spPr>
        <p:txBody>
          <a:bodyPr>
            <a:normAutofit/>
          </a:bodyPr>
          <a:lstStyle/>
          <a:p>
            <a:r>
              <a:rPr lang="en-US" dirty="0"/>
              <a:t>A collection is a group of individual objects represented as a single unit</a:t>
            </a:r>
          </a:p>
          <a:p>
            <a:r>
              <a:rPr lang="en-US" dirty="0"/>
              <a:t>The Collection Framework defines several classes and interfaces to represent a group of objects as a single unit</a:t>
            </a:r>
          </a:p>
          <a:p>
            <a:r>
              <a:rPr lang="en-US" dirty="0"/>
              <a:t>The Collection interface (</a:t>
            </a:r>
            <a:r>
              <a:rPr lang="en-US" dirty="0" err="1"/>
              <a:t>java.util.Collection</a:t>
            </a:r>
            <a:r>
              <a:rPr lang="en-US" dirty="0"/>
              <a:t>) and Map interface (</a:t>
            </a:r>
            <a:r>
              <a:rPr lang="en-US" dirty="0" err="1"/>
              <a:t>java.util.Map</a:t>
            </a:r>
            <a:r>
              <a:rPr lang="en-US" dirty="0"/>
              <a:t>) are the two main “root” interfaces</a:t>
            </a:r>
          </a:p>
          <a:p>
            <a:r>
              <a:rPr lang="en-US" dirty="0"/>
              <a:t>Prior to the Collection Framework, grouping of objects was done in Arrays, Vectors, or </a:t>
            </a:r>
            <a:r>
              <a:rPr lang="en-US" dirty="0" err="1"/>
              <a:t>Hashtables</a:t>
            </a:r>
            <a:r>
              <a:rPr lang="en-US" dirty="0"/>
              <a:t>, but there was no common interface and was difficult as each had a different method for accessing members.</a:t>
            </a:r>
          </a:p>
        </p:txBody>
      </p:sp>
    </p:spTree>
    <p:extLst>
      <p:ext uri="{BB962C8B-B14F-4D97-AF65-F5344CB8AC3E}">
        <p14:creationId xmlns:p14="http://schemas.microsoft.com/office/powerpoint/2010/main" val="226905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6D71-B2AD-4FE2-A9BE-BD58067D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Non-Collection Example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61B6D5-25FF-45A4-B7A8-C2ED41CFD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3023" y="2825516"/>
            <a:ext cx="771525" cy="1362075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8D1B5E4B-38CF-4096-BD8A-BF080B0DB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71" y="2080260"/>
            <a:ext cx="4684559" cy="47777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D79992-B373-465D-B903-FD59D8471723}"/>
              </a:ext>
            </a:extLst>
          </p:cNvPr>
          <p:cNvSpPr txBox="1"/>
          <p:nvPr/>
        </p:nvSpPr>
        <p:spPr>
          <a:xfrm>
            <a:off x="5061968" y="5178942"/>
            <a:ext cx="7005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that there is no standard member access interface and that it is difficult to write algorithms that work for all kinds of Collections.</a:t>
            </a:r>
          </a:p>
        </p:txBody>
      </p:sp>
    </p:spTree>
    <p:extLst>
      <p:ext uri="{BB962C8B-B14F-4D97-AF65-F5344CB8AC3E}">
        <p14:creationId xmlns:p14="http://schemas.microsoft.com/office/powerpoint/2010/main" val="412635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1456-16B6-42F9-97C3-D2E90599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Collection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8C66F-0CD3-473F-A7D5-C3DC1F606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 API with a basic set of interfaces like Collection, Set, List, or Map and all classes (</a:t>
            </a:r>
            <a:r>
              <a:rPr lang="en-US" dirty="0" err="1"/>
              <a:t>ArrayList</a:t>
            </a:r>
            <a:r>
              <a:rPr lang="en-US" dirty="0"/>
              <a:t>, LinkedList, Vector, etc.) implement these interfaces and have some common set of methods</a:t>
            </a:r>
          </a:p>
          <a:p>
            <a:r>
              <a:rPr lang="en-US" dirty="0"/>
              <a:t>Reduces programming effort as you do not need to worry about the design of the Collection as much</a:t>
            </a:r>
          </a:p>
          <a:p>
            <a:r>
              <a:rPr lang="en-US" dirty="0"/>
              <a:t>Increases program speed and quality by providing high-performance implementations of useful data structures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277357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B31B-F1D4-4870-AB3C-DCF98FB1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Collection Framework (1)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50D356-FED9-498C-9B95-C7B5339EA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0100" y="2964656"/>
            <a:ext cx="42957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4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306F-0902-426B-A7FC-B2797EF1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Collection Framework (2)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81E183-A094-4132-81ED-2A8F1EBE1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685" y="2050330"/>
            <a:ext cx="5040629" cy="47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F8B5-AFC8-4FCA-97A4-96F7FE8D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Collection Framework (3)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845927-326D-406E-96F5-A24819C78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680" y="2336799"/>
            <a:ext cx="8758639" cy="428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1705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231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Java Collections</vt:lpstr>
      <vt:lpstr>Collections in Java</vt:lpstr>
      <vt:lpstr>Non-Collection Example</vt:lpstr>
      <vt:lpstr>Advantages of Collection Framework</vt:lpstr>
      <vt:lpstr>Hierarchy of Collection Framework (1)</vt:lpstr>
      <vt:lpstr>Hierarchy of Collection Framework (2)</vt:lpstr>
      <vt:lpstr>Hierarchy of Collection Framework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Collections</dc:title>
  <dc:creator>Jeremy Hawks</dc:creator>
  <cp:lastModifiedBy>Jeremy Hawks</cp:lastModifiedBy>
  <cp:revision>1</cp:revision>
  <dcterms:created xsi:type="dcterms:W3CDTF">2019-03-30T18:26:15Z</dcterms:created>
  <dcterms:modified xsi:type="dcterms:W3CDTF">2019-03-30T20:45:24Z</dcterms:modified>
</cp:coreProperties>
</file>