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291D9-614B-44D5-9890-54F3872DFA11}" v="11" dt="2019-04-02T05:19:2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9E1291D9-614B-44D5-9890-54F3872DFA11}"/>
    <pc:docChg chg="undo custSel mod addSld modSld">
      <pc:chgData name="JEREMY HAWKS" userId="1aaca02d-58ef-48a0-9cd3-7db8479167e8" providerId="ADAL" clId="{9E1291D9-614B-44D5-9890-54F3872DFA11}" dt="2019-04-02T05:19:30.602" v="2538" actId="14100"/>
      <pc:docMkLst>
        <pc:docMk/>
      </pc:docMkLst>
      <pc:sldChg chg="modSp">
        <pc:chgData name="JEREMY HAWKS" userId="1aaca02d-58ef-48a0-9cd3-7db8479167e8" providerId="ADAL" clId="{9E1291D9-614B-44D5-9890-54F3872DFA11}" dt="2019-03-30T02:47:08.122" v="37" actId="14100"/>
        <pc:sldMkLst>
          <pc:docMk/>
          <pc:sldMk cId="320502433" sldId="256"/>
        </pc:sldMkLst>
        <pc:spChg chg="mod">
          <ac:chgData name="JEREMY HAWKS" userId="1aaca02d-58ef-48a0-9cd3-7db8479167e8" providerId="ADAL" clId="{9E1291D9-614B-44D5-9890-54F3872DFA11}" dt="2019-03-30T02:47:08.122" v="37" actId="14100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9E1291D9-614B-44D5-9890-54F3872DFA11}" dt="2019-03-30T02:43:09.701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9E1291D9-614B-44D5-9890-54F3872DFA11}" dt="2019-03-31T23:47:28.087" v="385" actId="20577"/>
        <pc:sldMkLst>
          <pc:docMk/>
          <pc:sldMk cId="2581378664" sldId="257"/>
        </pc:sldMkLst>
        <pc:spChg chg="mod">
          <ac:chgData name="JEREMY HAWKS" userId="1aaca02d-58ef-48a0-9cd3-7db8479167e8" providerId="ADAL" clId="{9E1291D9-614B-44D5-9890-54F3872DFA11}" dt="2019-03-31T23:23:26.260" v="65" actId="20577"/>
          <ac:spMkLst>
            <pc:docMk/>
            <pc:sldMk cId="2581378664" sldId="257"/>
            <ac:spMk id="2" creationId="{3F5491F0-7E74-4A76-A800-3D340E9BCB10}"/>
          </ac:spMkLst>
        </pc:spChg>
        <pc:spChg chg="mod">
          <ac:chgData name="JEREMY HAWKS" userId="1aaca02d-58ef-48a0-9cd3-7db8479167e8" providerId="ADAL" clId="{9E1291D9-614B-44D5-9890-54F3872DFA11}" dt="2019-03-31T23:47:28.087" v="385" actId="20577"/>
          <ac:spMkLst>
            <pc:docMk/>
            <pc:sldMk cId="2581378664" sldId="257"/>
            <ac:spMk id="3" creationId="{324F818B-4A15-4028-9065-67F35B024F34}"/>
          </ac:spMkLst>
        </pc:spChg>
      </pc:sldChg>
      <pc:sldChg chg="addSp delSp modSp add mod setBg">
        <pc:chgData name="JEREMY HAWKS" userId="1aaca02d-58ef-48a0-9cd3-7db8479167e8" providerId="ADAL" clId="{9E1291D9-614B-44D5-9890-54F3872DFA11}" dt="2019-04-02T04:50:03.756" v="1351" actId="26606"/>
        <pc:sldMkLst>
          <pc:docMk/>
          <pc:sldMk cId="2183140838" sldId="258"/>
        </pc:sldMkLst>
        <pc:spChg chg="mo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2" creationId="{1E24E0F7-3D12-4F04-B9C7-446792925C79}"/>
          </ac:spMkLst>
        </pc:spChg>
        <pc:spChg chg="mo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3" creationId="{E9C63B0C-B7CB-49EA-A78C-51A8F58E7F8E}"/>
          </ac:spMkLst>
        </pc:spChg>
        <pc:spChg chg="add del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13" creationId="{C2E52CAC-158C-4DC7-AA1C-F582FFF73C60}"/>
          </ac:spMkLst>
        </pc:spChg>
        <pc:spChg chg="add del">
          <ac:chgData name="JEREMY HAWKS" userId="1aaca02d-58ef-48a0-9cd3-7db8479167e8" providerId="ADAL" clId="{9E1291D9-614B-44D5-9890-54F3872DFA11}" dt="2019-04-02T04:50:03.743" v="1350" actId="26606"/>
          <ac:spMkLst>
            <pc:docMk/>
            <pc:sldMk cId="2183140838" sldId="258"/>
            <ac:spMk id="20" creationId="{8DCA3673-CDE4-40C5-9FA8-F89874CFBA73}"/>
          </ac:spMkLst>
        </pc:spChg>
        <pc:spChg chg="add del">
          <ac:chgData name="JEREMY HAWKS" userId="1aaca02d-58ef-48a0-9cd3-7db8479167e8" providerId="ADAL" clId="{9E1291D9-614B-44D5-9890-54F3872DFA11}" dt="2019-04-02T04:50:03.743" v="1350" actId="26606"/>
          <ac:spMkLst>
            <pc:docMk/>
            <pc:sldMk cId="2183140838" sldId="258"/>
            <ac:spMk id="24" creationId="{0FFFD040-32A9-4D2B-86CA-599D030A4161}"/>
          </ac:spMkLst>
        </pc:spChg>
        <pc:spChg chg="add del">
          <ac:chgData name="JEREMY HAWKS" userId="1aaca02d-58ef-48a0-9cd3-7db8479167e8" providerId="ADAL" clId="{9E1291D9-614B-44D5-9890-54F3872DFA11}" dt="2019-04-02T04:50:03.743" v="1350" actId="26606"/>
          <ac:spMkLst>
            <pc:docMk/>
            <pc:sldMk cId="2183140838" sldId="258"/>
            <ac:spMk id="26" creationId="{863205CA-B7FF-4C25-A4C8-3BBBCE19D950}"/>
          </ac:spMkLst>
        </pc:spChg>
        <pc:spChg chg="ad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30" creationId="{645EE119-0AC6-45BA-AE5E-A86AFE1C74C0}"/>
          </ac:spMkLst>
        </pc:spChg>
        <pc:spChg chg="ad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31" creationId="{A1698906-F123-49CB-B633-247AC48701BD}"/>
          </ac:spMkLst>
        </pc:spChg>
        <pc:spChg chg="ad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33" creationId="{5D86D9DA-31E3-48ED-9F77-2D8B649BD4E0}"/>
          </ac:spMkLst>
        </pc:spChg>
        <pc:spChg chg="add">
          <ac:chgData name="JEREMY HAWKS" userId="1aaca02d-58ef-48a0-9cd3-7db8479167e8" providerId="ADAL" clId="{9E1291D9-614B-44D5-9890-54F3872DFA11}" dt="2019-04-02T04:50:03.756" v="1351" actId="26606"/>
          <ac:spMkLst>
            <pc:docMk/>
            <pc:sldMk cId="2183140838" sldId="258"/>
            <ac:spMk id="34" creationId="{04C6B320-AA89-4C19-89F7-71D46B26BA6B}"/>
          </ac:spMkLst>
        </pc:spChg>
        <pc:grpChg chg="add del">
          <ac:chgData name="JEREMY HAWKS" userId="1aaca02d-58ef-48a0-9cd3-7db8479167e8" providerId="ADAL" clId="{9E1291D9-614B-44D5-9890-54F3872DFA11}" dt="2019-04-02T04:50:03.756" v="1351" actId="26606"/>
          <ac:grpSpMkLst>
            <pc:docMk/>
            <pc:sldMk cId="2183140838" sldId="258"/>
            <ac:grpSpMk id="9" creationId="{E7E11A8B-D353-4867-842B-40B7BABC9EED}"/>
          </ac:grpSpMkLst>
        </pc:grpChg>
        <pc:picChg chg="add mod ord">
          <ac:chgData name="JEREMY HAWKS" userId="1aaca02d-58ef-48a0-9cd3-7db8479167e8" providerId="ADAL" clId="{9E1291D9-614B-44D5-9890-54F3872DFA11}" dt="2019-04-02T04:50:03.756" v="1351" actId="26606"/>
          <ac:picMkLst>
            <pc:docMk/>
            <pc:sldMk cId="2183140838" sldId="258"/>
            <ac:picMk id="4" creationId="{16B5F49B-EA91-4D51-B749-64853AD30A11}"/>
          </ac:picMkLst>
        </pc:picChg>
        <pc:picChg chg="add del">
          <ac:chgData name="JEREMY HAWKS" userId="1aaca02d-58ef-48a0-9cd3-7db8479167e8" providerId="ADAL" clId="{9E1291D9-614B-44D5-9890-54F3872DFA11}" dt="2019-04-02T04:50:03.756" v="1351" actId="26606"/>
          <ac:picMkLst>
            <pc:docMk/>
            <pc:sldMk cId="2183140838" sldId="258"/>
            <ac:picMk id="15" creationId="{83211ECD-2CC2-43D9-A32B-E8669250EF55}"/>
          </ac:picMkLst>
        </pc:picChg>
        <pc:picChg chg="add del">
          <ac:chgData name="JEREMY HAWKS" userId="1aaca02d-58ef-48a0-9cd3-7db8479167e8" providerId="ADAL" clId="{9E1291D9-614B-44D5-9890-54F3872DFA11}" dt="2019-04-02T04:50:03.743" v="1350" actId="26606"/>
          <ac:picMkLst>
            <pc:docMk/>
            <pc:sldMk cId="2183140838" sldId="258"/>
            <ac:picMk id="22" creationId="{95756E8F-499C-4533-BBE8-309C3E8D985C}"/>
          </ac:picMkLst>
        </pc:picChg>
        <pc:picChg chg="add del">
          <ac:chgData name="JEREMY HAWKS" userId="1aaca02d-58ef-48a0-9cd3-7db8479167e8" providerId="ADAL" clId="{9E1291D9-614B-44D5-9890-54F3872DFA11}" dt="2019-04-02T04:50:03.743" v="1350" actId="26606"/>
          <ac:picMkLst>
            <pc:docMk/>
            <pc:sldMk cId="2183140838" sldId="258"/>
            <ac:picMk id="28" creationId="{306E3F32-3C1A-4B6E-AF26-8A15A788560F}"/>
          </ac:picMkLst>
        </pc:picChg>
        <pc:picChg chg="add">
          <ac:chgData name="JEREMY HAWKS" userId="1aaca02d-58ef-48a0-9cd3-7db8479167e8" providerId="ADAL" clId="{9E1291D9-614B-44D5-9890-54F3872DFA11}" dt="2019-04-02T04:50:03.756" v="1351" actId="26606"/>
          <ac:picMkLst>
            <pc:docMk/>
            <pc:sldMk cId="2183140838" sldId="258"/>
            <ac:picMk id="32" creationId="{12AFB628-1D2A-4F5A-8E9E-2C8E917B59E8}"/>
          </ac:picMkLst>
        </pc:picChg>
        <pc:picChg chg="add">
          <ac:chgData name="JEREMY HAWKS" userId="1aaca02d-58ef-48a0-9cd3-7db8479167e8" providerId="ADAL" clId="{9E1291D9-614B-44D5-9890-54F3872DFA11}" dt="2019-04-02T04:50:03.756" v="1351" actId="26606"/>
          <ac:picMkLst>
            <pc:docMk/>
            <pc:sldMk cId="2183140838" sldId="258"/>
            <ac:picMk id="35" creationId="{4AC1383A-2DFB-422E-8FB2-1CABD96DDF9B}"/>
          </ac:picMkLst>
        </pc:picChg>
      </pc:sldChg>
      <pc:sldChg chg="addSp delSp modSp add mod setBg">
        <pc:chgData name="JEREMY HAWKS" userId="1aaca02d-58ef-48a0-9cd3-7db8479167e8" providerId="ADAL" clId="{9E1291D9-614B-44D5-9890-54F3872DFA11}" dt="2019-04-02T04:50:25.135" v="1356" actId="26606"/>
        <pc:sldMkLst>
          <pc:docMk/>
          <pc:sldMk cId="3505879070" sldId="259"/>
        </pc:sldMkLst>
        <pc:spChg chg="mo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2" creationId="{421B267D-F77A-4A25-9B8B-131C3177C562}"/>
          </ac:spMkLst>
        </pc:spChg>
        <pc:spChg chg="mo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3" creationId="{3CBC5AF1-D008-42AA-A033-46EF6EB05BB3}"/>
          </ac:spMkLst>
        </pc:spChg>
        <pc:spChg chg="add del">
          <ac:chgData name="JEREMY HAWKS" userId="1aaca02d-58ef-48a0-9cd3-7db8479167e8" providerId="ADAL" clId="{9E1291D9-614B-44D5-9890-54F3872DFA11}" dt="2019-04-02T04:49:50.770" v="1347" actId="26606"/>
          <ac:spMkLst>
            <pc:docMk/>
            <pc:sldMk cId="3505879070" sldId="259"/>
            <ac:spMk id="13" creationId="{C2E52CAC-158C-4DC7-AA1C-F582FFF73C60}"/>
          </ac:spMkLst>
        </pc:spChg>
        <pc:spChg chg="add del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18" creationId="{8DCA3673-CDE4-40C5-9FA8-F89874CFBA73}"/>
          </ac:spMkLst>
        </pc:spChg>
        <pc:spChg chg="add del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19" creationId="{0FFFD040-32A9-4D2B-86CA-599D030A4161}"/>
          </ac:spMkLst>
        </pc:spChg>
        <pc:spChg chg="add del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20" creationId="{863205CA-B7FF-4C25-A4C8-3BBBCE19D950}"/>
          </ac:spMkLst>
        </pc:spChg>
        <pc:spChg chg="add del">
          <ac:chgData name="JEREMY HAWKS" userId="1aaca02d-58ef-48a0-9cd3-7db8479167e8" providerId="ADAL" clId="{9E1291D9-614B-44D5-9890-54F3872DFA11}" dt="2019-04-02T04:50:20.975" v="1353" actId="26606"/>
          <ac:spMkLst>
            <pc:docMk/>
            <pc:sldMk cId="3505879070" sldId="259"/>
            <ac:spMk id="25" creationId="{A1698906-F123-49CB-B633-247AC48701BD}"/>
          </ac:spMkLst>
        </pc:spChg>
        <pc:spChg chg="add del">
          <ac:chgData name="JEREMY HAWKS" userId="1aaca02d-58ef-48a0-9cd3-7db8479167e8" providerId="ADAL" clId="{9E1291D9-614B-44D5-9890-54F3872DFA11}" dt="2019-04-02T04:50:20.975" v="1353" actId="26606"/>
          <ac:spMkLst>
            <pc:docMk/>
            <pc:sldMk cId="3505879070" sldId="259"/>
            <ac:spMk id="29" creationId="{5D86D9DA-31E3-48ED-9F77-2D8B649BD4E0}"/>
          </ac:spMkLst>
        </pc:spChg>
        <pc:spChg chg="add del">
          <ac:chgData name="JEREMY HAWKS" userId="1aaca02d-58ef-48a0-9cd3-7db8479167e8" providerId="ADAL" clId="{9E1291D9-614B-44D5-9890-54F3872DFA11}" dt="2019-04-02T04:50:20.975" v="1353" actId="26606"/>
          <ac:spMkLst>
            <pc:docMk/>
            <pc:sldMk cId="3505879070" sldId="259"/>
            <ac:spMk id="31" creationId="{04C6B320-AA89-4C19-89F7-71D46B26BA6B}"/>
          </ac:spMkLst>
        </pc:spChg>
        <pc:spChg chg="add del">
          <ac:chgData name="JEREMY HAWKS" userId="1aaca02d-58ef-48a0-9cd3-7db8479167e8" providerId="ADAL" clId="{9E1291D9-614B-44D5-9890-54F3872DFA11}" dt="2019-04-02T04:50:20.975" v="1353" actId="26606"/>
          <ac:spMkLst>
            <pc:docMk/>
            <pc:sldMk cId="3505879070" sldId="259"/>
            <ac:spMk id="35" creationId="{645EE119-0AC6-45BA-AE5E-A86AFE1C74C0}"/>
          </ac:spMkLst>
        </pc:spChg>
        <pc:spChg chg="add del">
          <ac:chgData name="JEREMY HAWKS" userId="1aaca02d-58ef-48a0-9cd3-7db8479167e8" providerId="ADAL" clId="{9E1291D9-614B-44D5-9890-54F3872DFA11}" dt="2019-04-02T04:50:25.119" v="1355" actId="26606"/>
          <ac:spMkLst>
            <pc:docMk/>
            <pc:sldMk cId="3505879070" sldId="259"/>
            <ac:spMk id="37" creationId="{1395ACAC-577D-4FAD-955D-280C3D104ADF}"/>
          </ac:spMkLst>
        </pc:spChg>
        <pc:spChg chg="add del">
          <ac:chgData name="JEREMY HAWKS" userId="1aaca02d-58ef-48a0-9cd3-7db8479167e8" providerId="ADAL" clId="{9E1291D9-614B-44D5-9890-54F3872DFA11}" dt="2019-04-02T04:50:25.119" v="1355" actId="26606"/>
          <ac:spMkLst>
            <pc:docMk/>
            <pc:sldMk cId="3505879070" sldId="259"/>
            <ac:spMk id="39" creationId="{0AB11C2E-6CA2-4822-BF14-C1C9A6BC6CAA}"/>
          </ac:spMkLst>
        </pc:spChg>
        <pc:spChg chg="add del">
          <ac:chgData name="JEREMY HAWKS" userId="1aaca02d-58ef-48a0-9cd3-7db8479167e8" providerId="ADAL" clId="{9E1291D9-614B-44D5-9890-54F3872DFA11}" dt="2019-04-02T04:50:25.119" v="1355" actId="26606"/>
          <ac:spMkLst>
            <pc:docMk/>
            <pc:sldMk cId="3505879070" sldId="259"/>
            <ac:spMk id="40" creationId="{38B3A2B2-7BBB-4E52-8C30-BE2A6F346B37}"/>
          </ac:spMkLst>
        </pc:spChg>
        <pc:spChg chg="add del">
          <ac:chgData name="JEREMY HAWKS" userId="1aaca02d-58ef-48a0-9cd3-7db8479167e8" providerId="ADAL" clId="{9E1291D9-614B-44D5-9890-54F3872DFA11}" dt="2019-04-02T04:50:25.119" v="1355" actId="26606"/>
          <ac:spMkLst>
            <pc:docMk/>
            <pc:sldMk cId="3505879070" sldId="259"/>
            <ac:spMk id="42" creationId="{09D6A950-3339-40EB-8972-64F44542D3FF}"/>
          </ac:spMkLst>
        </pc:spChg>
        <pc:spChg chg="ad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44" creationId="{A1698906-F123-49CB-B633-247AC48701BD}"/>
          </ac:spMkLst>
        </pc:spChg>
        <pc:spChg chg="ad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46" creationId="{5D86D9DA-31E3-48ED-9F77-2D8B649BD4E0}"/>
          </ac:spMkLst>
        </pc:spChg>
        <pc:spChg chg="ad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47" creationId="{04C6B320-AA89-4C19-89F7-71D46B26BA6B}"/>
          </ac:spMkLst>
        </pc:spChg>
        <pc:spChg chg="add">
          <ac:chgData name="JEREMY HAWKS" userId="1aaca02d-58ef-48a0-9cd3-7db8479167e8" providerId="ADAL" clId="{9E1291D9-614B-44D5-9890-54F3872DFA11}" dt="2019-04-02T04:50:25.135" v="1356" actId="26606"/>
          <ac:spMkLst>
            <pc:docMk/>
            <pc:sldMk cId="3505879070" sldId="259"/>
            <ac:spMk id="49" creationId="{645EE119-0AC6-45BA-AE5E-A86AFE1C74C0}"/>
          </ac:spMkLst>
        </pc:spChg>
        <pc:grpChg chg="add del">
          <ac:chgData name="JEREMY HAWKS" userId="1aaca02d-58ef-48a0-9cd3-7db8479167e8" providerId="ADAL" clId="{9E1291D9-614B-44D5-9890-54F3872DFA11}" dt="2019-04-02T04:49:50.770" v="1347" actId="26606"/>
          <ac:grpSpMkLst>
            <pc:docMk/>
            <pc:sldMk cId="3505879070" sldId="259"/>
            <ac:grpSpMk id="9" creationId="{E7E11A8B-D353-4867-842B-40B7BABC9EED}"/>
          </ac:grpSpMkLst>
        </pc:grpChg>
        <pc:picChg chg="add mod ord">
          <ac:chgData name="JEREMY HAWKS" userId="1aaca02d-58ef-48a0-9cd3-7db8479167e8" providerId="ADAL" clId="{9E1291D9-614B-44D5-9890-54F3872DFA11}" dt="2019-04-02T04:50:25.135" v="1356" actId="26606"/>
          <ac:picMkLst>
            <pc:docMk/>
            <pc:sldMk cId="3505879070" sldId="259"/>
            <ac:picMk id="4" creationId="{EF16F66E-7F85-4468-948A-E895E9A68C52}"/>
          </ac:picMkLst>
        </pc:picChg>
        <pc:picChg chg="add del">
          <ac:chgData name="JEREMY HAWKS" userId="1aaca02d-58ef-48a0-9cd3-7db8479167e8" providerId="ADAL" clId="{9E1291D9-614B-44D5-9890-54F3872DFA11}" dt="2019-04-02T04:50:25.135" v="1356" actId="26606"/>
          <ac:picMkLst>
            <pc:docMk/>
            <pc:sldMk cId="3505879070" sldId="259"/>
            <ac:picMk id="11" creationId="{95756E8F-499C-4533-BBE8-309C3E8D985C}"/>
          </ac:picMkLst>
        </pc:picChg>
        <pc:picChg chg="add del">
          <ac:chgData name="JEREMY HAWKS" userId="1aaca02d-58ef-48a0-9cd3-7db8479167e8" providerId="ADAL" clId="{9E1291D9-614B-44D5-9890-54F3872DFA11}" dt="2019-04-02T04:49:50.770" v="1347" actId="26606"/>
          <ac:picMkLst>
            <pc:docMk/>
            <pc:sldMk cId="3505879070" sldId="259"/>
            <ac:picMk id="15" creationId="{83211ECD-2CC2-43D9-A32B-E8669250EF55}"/>
          </ac:picMkLst>
        </pc:picChg>
        <pc:picChg chg="add del">
          <ac:chgData name="JEREMY HAWKS" userId="1aaca02d-58ef-48a0-9cd3-7db8479167e8" providerId="ADAL" clId="{9E1291D9-614B-44D5-9890-54F3872DFA11}" dt="2019-04-02T04:50:25.135" v="1356" actId="26606"/>
          <ac:picMkLst>
            <pc:docMk/>
            <pc:sldMk cId="3505879070" sldId="259"/>
            <ac:picMk id="17" creationId="{306E3F32-3C1A-4B6E-AF26-8A15A788560F}"/>
          </ac:picMkLst>
        </pc:picChg>
        <pc:picChg chg="add del">
          <ac:chgData name="JEREMY HAWKS" userId="1aaca02d-58ef-48a0-9cd3-7db8479167e8" providerId="ADAL" clId="{9E1291D9-614B-44D5-9890-54F3872DFA11}" dt="2019-04-02T04:50:20.975" v="1353" actId="26606"/>
          <ac:picMkLst>
            <pc:docMk/>
            <pc:sldMk cId="3505879070" sldId="259"/>
            <ac:picMk id="27" creationId="{12AFB628-1D2A-4F5A-8E9E-2C8E917B59E8}"/>
          </ac:picMkLst>
        </pc:picChg>
        <pc:picChg chg="add del">
          <ac:chgData name="JEREMY HAWKS" userId="1aaca02d-58ef-48a0-9cd3-7db8479167e8" providerId="ADAL" clId="{9E1291D9-614B-44D5-9890-54F3872DFA11}" dt="2019-04-02T04:50:20.975" v="1353" actId="26606"/>
          <ac:picMkLst>
            <pc:docMk/>
            <pc:sldMk cId="3505879070" sldId="259"/>
            <ac:picMk id="33" creationId="{4AC1383A-2DFB-422E-8FB2-1CABD96DDF9B}"/>
          </ac:picMkLst>
        </pc:picChg>
        <pc:picChg chg="add del">
          <ac:chgData name="JEREMY HAWKS" userId="1aaca02d-58ef-48a0-9cd3-7db8479167e8" providerId="ADAL" clId="{9E1291D9-614B-44D5-9890-54F3872DFA11}" dt="2019-04-02T04:50:25.119" v="1355" actId="26606"/>
          <ac:picMkLst>
            <pc:docMk/>
            <pc:sldMk cId="3505879070" sldId="259"/>
            <ac:picMk id="38" creationId="{E228037F-2EF2-4A1A-8D1D-D08F2C98AD63}"/>
          </ac:picMkLst>
        </pc:picChg>
        <pc:picChg chg="add del">
          <ac:chgData name="JEREMY HAWKS" userId="1aaca02d-58ef-48a0-9cd3-7db8479167e8" providerId="ADAL" clId="{9E1291D9-614B-44D5-9890-54F3872DFA11}" dt="2019-04-02T04:50:25.119" v="1355" actId="26606"/>
          <ac:picMkLst>
            <pc:docMk/>
            <pc:sldMk cId="3505879070" sldId="259"/>
            <ac:picMk id="41" creationId="{FFF756FE-278B-4106-BB2E-DB87CF02DFB5}"/>
          </ac:picMkLst>
        </pc:picChg>
        <pc:picChg chg="add">
          <ac:chgData name="JEREMY HAWKS" userId="1aaca02d-58ef-48a0-9cd3-7db8479167e8" providerId="ADAL" clId="{9E1291D9-614B-44D5-9890-54F3872DFA11}" dt="2019-04-02T04:50:25.135" v="1356" actId="26606"/>
          <ac:picMkLst>
            <pc:docMk/>
            <pc:sldMk cId="3505879070" sldId="259"/>
            <ac:picMk id="45" creationId="{12AFB628-1D2A-4F5A-8E9E-2C8E917B59E8}"/>
          </ac:picMkLst>
        </pc:picChg>
        <pc:picChg chg="add">
          <ac:chgData name="JEREMY HAWKS" userId="1aaca02d-58ef-48a0-9cd3-7db8479167e8" providerId="ADAL" clId="{9E1291D9-614B-44D5-9890-54F3872DFA11}" dt="2019-04-02T04:50:25.135" v="1356" actId="26606"/>
          <ac:picMkLst>
            <pc:docMk/>
            <pc:sldMk cId="3505879070" sldId="259"/>
            <ac:picMk id="48" creationId="{4AC1383A-2DFB-422E-8FB2-1CABD96DDF9B}"/>
          </ac:picMkLst>
        </pc:picChg>
      </pc:sldChg>
      <pc:sldChg chg="modSp add">
        <pc:chgData name="JEREMY HAWKS" userId="1aaca02d-58ef-48a0-9cd3-7db8479167e8" providerId="ADAL" clId="{9E1291D9-614B-44D5-9890-54F3872DFA11}" dt="2019-04-02T05:05:33.212" v="2073" actId="20577"/>
        <pc:sldMkLst>
          <pc:docMk/>
          <pc:sldMk cId="3216478252" sldId="260"/>
        </pc:sldMkLst>
        <pc:spChg chg="mod">
          <ac:chgData name="JEREMY HAWKS" userId="1aaca02d-58ef-48a0-9cd3-7db8479167e8" providerId="ADAL" clId="{9E1291D9-614B-44D5-9890-54F3872DFA11}" dt="2019-04-02T04:59:23.404" v="1551" actId="20577"/>
          <ac:spMkLst>
            <pc:docMk/>
            <pc:sldMk cId="3216478252" sldId="260"/>
            <ac:spMk id="2" creationId="{CC05BC22-7AAA-48D3-8186-9A46AB06800A}"/>
          </ac:spMkLst>
        </pc:spChg>
        <pc:spChg chg="mod">
          <ac:chgData name="JEREMY HAWKS" userId="1aaca02d-58ef-48a0-9cd3-7db8479167e8" providerId="ADAL" clId="{9E1291D9-614B-44D5-9890-54F3872DFA11}" dt="2019-04-02T05:05:33.212" v="2073" actId="20577"/>
          <ac:spMkLst>
            <pc:docMk/>
            <pc:sldMk cId="3216478252" sldId="260"/>
            <ac:spMk id="3" creationId="{9809358A-A99B-4DCE-9D7E-3E2D68089E53}"/>
          </ac:spMkLst>
        </pc:spChg>
      </pc:sldChg>
      <pc:sldChg chg="addSp modSp add mod setBg">
        <pc:chgData name="JEREMY HAWKS" userId="1aaca02d-58ef-48a0-9cd3-7db8479167e8" providerId="ADAL" clId="{9E1291D9-614B-44D5-9890-54F3872DFA11}" dt="2019-04-02T05:19:30.602" v="2538" actId="14100"/>
        <pc:sldMkLst>
          <pc:docMk/>
          <pc:sldMk cId="341815168" sldId="261"/>
        </pc:sldMkLst>
        <pc:spChg chg="mod">
          <ac:chgData name="JEREMY HAWKS" userId="1aaca02d-58ef-48a0-9cd3-7db8479167e8" providerId="ADAL" clId="{9E1291D9-614B-44D5-9890-54F3872DFA11}" dt="2019-04-02T05:19:24.766" v="2536" actId="26606"/>
          <ac:spMkLst>
            <pc:docMk/>
            <pc:sldMk cId="341815168" sldId="261"/>
            <ac:spMk id="2" creationId="{C40BE1CE-B3D9-4486-B47A-E18F64E0BA63}"/>
          </ac:spMkLst>
        </pc:spChg>
        <pc:spChg chg="mod">
          <ac:chgData name="JEREMY HAWKS" userId="1aaca02d-58ef-48a0-9cd3-7db8479167e8" providerId="ADAL" clId="{9E1291D9-614B-44D5-9890-54F3872DFA11}" dt="2019-04-02T05:19:24.766" v="2536" actId="26606"/>
          <ac:spMkLst>
            <pc:docMk/>
            <pc:sldMk cId="341815168" sldId="261"/>
            <ac:spMk id="3" creationId="{98A5B041-2205-4870-A6F9-4328249D579F}"/>
          </ac:spMkLst>
        </pc:spChg>
        <pc:spChg chg="add">
          <ac:chgData name="JEREMY HAWKS" userId="1aaca02d-58ef-48a0-9cd3-7db8479167e8" providerId="ADAL" clId="{9E1291D9-614B-44D5-9890-54F3872DFA11}" dt="2019-04-02T05:19:24.766" v="2536" actId="26606"/>
          <ac:spMkLst>
            <pc:docMk/>
            <pc:sldMk cId="341815168" sldId="261"/>
            <ac:spMk id="9" creationId="{6764E3F6-59F1-44FF-9EF2-8EF0BCA30B60}"/>
          </ac:spMkLst>
        </pc:spChg>
        <pc:spChg chg="add">
          <ac:chgData name="JEREMY HAWKS" userId="1aaca02d-58ef-48a0-9cd3-7db8479167e8" providerId="ADAL" clId="{9E1291D9-614B-44D5-9890-54F3872DFA11}" dt="2019-04-02T05:19:24.766" v="2536" actId="26606"/>
          <ac:spMkLst>
            <pc:docMk/>
            <pc:sldMk cId="341815168" sldId="261"/>
            <ac:spMk id="13" creationId="{0743C7B8-BD05-4C16-9FC9-6B5C5BA3A043}"/>
          </ac:spMkLst>
        </pc:spChg>
        <pc:spChg chg="add">
          <ac:chgData name="JEREMY HAWKS" userId="1aaca02d-58ef-48a0-9cd3-7db8479167e8" providerId="ADAL" clId="{9E1291D9-614B-44D5-9890-54F3872DFA11}" dt="2019-04-02T05:19:24.766" v="2536" actId="26606"/>
          <ac:spMkLst>
            <pc:docMk/>
            <pc:sldMk cId="341815168" sldId="261"/>
            <ac:spMk id="15" creationId="{E6B9B529-EAD6-442A-92A1-6A496B93297E}"/>
          </ac:spMkLst>
        </pc:spChg>
        <pc:picChg chg="add mod">
          <ac:chgData name="JEREMY HAWKS" userId="1aaca02d-58ef-48a0-9cd3-7db8479167e8" providerId="ADAL" clId="{9E1291D9-614B-44D5-9890-54F3872DFA11}" dt="2019-04-02T05:19:30.602" v="2538" actId="14100"/>
          <ac:picMkLst>
            <pc:docMk/>
            <pc:sldMk cId="341815168" sldId="261"/>
            <ac:picMk id="4" creationId="{9D9966C4-B11C-4F8B-A797-5EC5A8A37502}"/>
          </ac:picMkLst>
        </pc:picChg>
        <pc:picChg chg="add">
          <ac:chgData name="JEREMY HAWKS" userId="1aaca02d-58ef-48a0-9cd3-7db8479167e8" providerId="ADAL" clId="{9E1291D9-614B-44D5-9890-54F3872DFA11}" dt="2019-04-02T05:19:24.766" v="2536" actId="26606"/>
          <ac:picMkLst>
            <pc:docMk/>
            <pc:sldMk cId="341815168" sldId="261"/>
            <ac:picMk id="11" creationId="{8DF1CE84-BC06-4E42-A5D4-7B92E327FDF7}"/>
          </ac:picMkLst>
        </pc:picChg>
        <pc:picChg chg="add">
          <ac:chgData name="JEREMY HAWKS" userId="1aaca02d-58ef-48a0-9cd3-7db8479167e8" providerId="ADAL" clId="{9E1291D9-614B-44D5-9890-54F3872DFA11}" dt="2019-04-02T05:19:24.766" v="2536" actId="26606"/>
          <ac:picMkLst>
            <pc:docMk/>
            <pc:sldMk cId="341815168" sldId="261"/>
            <ac:picMk id="17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sz="4800" dirty="0"/>
              <a:t>Threads, Executors, </a:t>
            </a:r>
            <a:r>
              <a:rPr lang="en-US" sz="4800" dirty="0" err="1"/>
              <a:t>Runnables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91F0-7E74-4A76-A800-3D340E9B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818B-4A15-4028-9065-67F35B02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pPr lvl="1"/>
            <a:r>
              <a:rPr lang="en-US" dirty="0"/>
              <a:t>Oldest option using the </a:t>
            </a:r>
            <a:r>
              <a:rPr lang="en-US" dirty="0" err="1"/>
              <a:t>java.lang.Thread</a:t>
            </a:r>
            <a:r>
              <a:rPr lang="en-US" dirty="0"/>
              <a:t> class</a:t>
            </a:r>
          </a:p>
          <a:p>
            <a:r>
              <a:rPr lang="en-US" dirty="0"/>
              <a:t>Runnable</a:t>
            </a:r>
          </a:p>
          <a:p>
            <a:pPr lvl="1"/>
            <a:r>
              <a:rPr lang="en-US" dirty="0"/>
              <a:t>Newer option using </a:t>
            </a:r>
            <a:r>
              <a:rPr lang="en-US" dirty="0" err="1"/>
              <a:t>java.lang.Runnable</a:t>
            </a:r>
            <a:r>
              <a:rPr lang="en-US" dirty="0"/>
              <a:t> is more modular and thus easier to create and maintain</a:t>
            </a:r>
          </a:p>
          <a:p>
            <a:r>
              <a:rPr lang="en-US" dirty="0"/>
              <a:t>Executors</a:t>
            </a:r>
          </a:p>
          <a:p>
            <a:pPr lvl="1"/>
            <a:r>
              <a:rPr lang="en-US" dirty="0"/>
              <a:t>Newest option using </a:t>
            </a:r>
            <a:r>
              <a:rPr lang="en-US" dirty="0" err="1"/>
              <a:t>java.util.concurrent.Executors</a:t>
            </a:r>
            <a:r>
              <a:rPr lang="en-US" dirty="0"/>
              <a:t> creates multi-threaded applications and contains pools of threads and uses </a:t>
            </a:r>
            <a:r>
              <a:rPr lang="en-US" dirty="0" err="1"/>
              <a:t>Runnables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7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1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4E0F7-3D12-4F04-B9C7-44679292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Threads</a:t>
            </a:r>
            <a:endParaRPr lang="en-US" dirty="0"/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3B0C-B7CB-49EA-A78C-51A8F58E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/>
              <a:t>A class extending the Thread class overrides the run() method</a:t>
            </a:r>
          </a:p>
          <a:p>
            <a:r>
              <a:rPr lang="en-US" sz="2000"/>
              <a:t>This subclass may call a Thread constructor explicitly in its constructors to initialize the thread, using the super() call.</a:t>
            </a:r>
          </a:p>
          <a:p>
            <a:r>
              <a:rPr lang="en-US" sz="2000"/>
              <a:t>The start() method inherited from the Thread class is invoked on the object of the class to make the thread eligible for running</a:t>
            </a:r>
          </a:p>
          <a:p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5F49B-EA91-4D51-B749-64853AD30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6" b="1"/>
          <a:stretch/>
        </p:blipFill>
        <p:spPr>
          <a:xfrm>
            <a:off x="7043933" y="1074578"/>
            <a:ext cx="4178419" cy="470204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831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6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6" name="Rectangle 28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267D-F77A-4A25-9B8B-131C3177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Runnable</a:t>
            </a:r>
          </a:p>
        </p:txBody>
      </p:sp>
      <p:pic>
        <p:nvPicPr>
          <p:cNvPr id="48" name="Picture 32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5AF1-D008-42AA-A033-46EF6EB0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1600"/>
              <a:t>A class implements the Runnable interface, providing the run() method that will be executed by the thread (a Runnable object)</a:t>
            </a:r>
          </a:p>
          <a:p>
            <a:r>
              <a:rPr lang="en-US" sz="1600"/>
              <a:t>An object of Thread class is created by passing a Runnable object as an argument in the Thread constructor. The Thread object now has a Runnable object that implements the run() method</a:t>
            </a:r>
          </a:p>
          <a:p>
            <a:r>
              <a:rPr lang="en-US" sz="1600"/>
              <a:t>The start() method is invoked on the Thread object and runs immediately after a thread has been spawned</a:t>
            </a:r>
          </a:p>
          <a:p>
            <a:r>
              <a:rPr lang="en-US" sz="1600"/>
              <a:t>The thread ends when the run() method ends, either by normal completion or by throwing an uncaught exception</a:t>
            </a:r>
          </a:p>
          <a:p>
            <a:endParaRPr lang="en-US" sz="1600"/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6F66E-7F85-4468-948A-E895E9A6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315290"/>
            <a:ext cx="4178419" cy="42206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058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BC22-7AAA-48D3-8186-9A46AB06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358A-A99B-4DCE-9D7E-3E2D6808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java.util.concurrent</a:t>
            </a:r>
            <a:r>
              <a:rPr lang="en-US" dirty="0"/>
              <a:t> package defines three executor interfaces: Executor, </a:t>
            </a:r>
            <a:r>
              <a:rPr lang="en-US" dirty="0" err="1"/>
              <a:t>ExecutorService</a:t>
            </a:r>
            <a:r>
              <a:rPr lang="en-US" dirty="0"/>
              <a:t>, </a:t>
            </a:r>
            <a:r>
              <a:rPr lang="en-US" dirty="0" err="1"/>
              <a:t>ScheduledExecutorService</a:t>
            </a:r>
            <a:endParaRPr lang="en-US" dirty="0"/>
          </a:p>
          <a:p>
            <a:r>
              <a:rPr lang="en-US" dirty="0"/>
              <a:t>The Executor interface accepts Runnable objects.</a:t>
            </a:r>
          </a:p>
          <a:p>
            <a:r>
              <a:rPr lang="en-US" dirty="0"/>
              <a:t>The </a:t>
            </a:r>
            <a:r>
              <a:rPr lang="en-US" dirty="0" err="1"/>
              <a:t>ExecutorService</a:t>
            </a:r>
            <a:r>
              <a:rPr lang="en-US" dirty="0"/>
              <a:t> interface provides a more versatile submit method. It accepts both Runnable and Callable objects which allow the task to return a value and provides a number of methods for managing the shutdown of the executor.</a:t>
            </a:r>
          </a:p>
          <a:p>
            <a:r>
              <a:rPr lang="en-US" dirty="0"/>
              <a:t>The </a:t>
            </a:r>
            <a:r>
              <a:rPr lang="en-US" dirty="0" err="1"/>
              <a:t>ScheduledExecutorService</a:t>
            </a:r>
            <a:r>
              <a:rPr lang="en-US" dirty="0"/>
              <a:t> interface adds the ability to schedule an </a:t>
            </a:r>
            <a:r>
              <a:rPr lang="en-US" dirty="0" err="1"/>
              <a:t>ExecutorService</a:t>
            </a:r>
            <a:r>
              <a:rPr lang="en-US" dirty="0"/>
              <a:t> after a specified delay.</a:t>
            </a:r>
          </a:p>
        </p:txBody>
      </p:sp>
    </p:spTree>
    <p:extLst>
      <p:ext uri="{BB962C8B-B14F-4D97-AF65-F5344CB8AC3E}">
        <p14:creationId xmlns:p14="http://schemas.microsoft.com/office/powerpoint/2010/main" val="32164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BE1CE-B3D9-4486-B47A-E18F64E0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Executors (pt. 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B041-2205-4870-A6F9-4328249D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Most executor implementations use thread pools which consist of worker threads which exist separately from the Runnable and Callable tasks it executes and is often used to multi-task</a:t>
            </a:r>
          </a:p>
          <a:p>
            <a:r>
              <a:rPr lang="en-US" sz="2000"/>
              <a:t>Thread objects use a significant amount of memory. Worker threads minimize this improving performance in large scale projects</a:t>
            </a:r>
          </a:p>
          <a:p>
            <a:r>
              <a:rPr lang="en-US" sz="2000"/>
              <a:t>Fixed thread pools have the advantage of degrading gracefully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66C4-B11C-4F8B-A797-5EC5A8A37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09" y="2291405"/>
            <a:ext cx="4534640" cy="22751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151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Threads, Executors, Runnables</vt:lpstr>
      <vt:lpstr>Parallel Processing Options</vt:lpstr>
      <vt:lpstr>Threads</vt:lpstr>
      <vt:lpstr>Runnable</vt:lpstr>
      <vt:lpstr>Executors (pt. 1)</vt:lpstr>
      <vt:lpstr>Executors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Threads, Executors, Runnables</dc:title>
  <dc:creator>Jeremy Hawks</dc:creator>
  <cp:lastModifiedBy>Jeremy Hawks</cp:lastModifiedBy>
  <cp:revision>1</cp:revision>
  <dcterms:created xsi:type="dcterms:W3CDTF">2019-04-02T05:19:24Z</dcterms:created>
  <dcterms:modified xsi:type="dcterms:W3CDTF">2019-04-02T05:19:39Z</dcterms:modified>
</cp:coreProperties>
</file>