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1133EE-C7A6-45C7-9975-6AA10F3479EA}" v="22" dt="2019-04-08T17:25:18.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4" autoAdjust="0"/>
    <p:restoredTop sz="94660"/>
  </p:normalViewPr>
  <p:slideViewPr>
    <p:cSldViewPr snapToGrid="0">
      <p:cViewPr varScale="1">
        <p:scale>
          <a:sx n="84" d="100"/>
          <a:sy n="84" d="100"/>
        </p:scale>
        <p:origin x="90"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HAWKS" userId="1aaca02d-58ef-48a0-9cd3-7db8479167e8" providerId="ADAL" clId="{C81133EE-C7A6-45C7-9975-6AA10F3479EA}"/>
    <pc:docChg chg="undo custSel mod addSld modSld">
      <pc:chgData name="JEREMY HAWKS" userId="1aaca02d-58ef-48a0-9cd3-7db8479167e8" providerId="ADAL" clId="{C81133EE-C7A6-45C7-9975-6AA10F3479EA}" dt="2019-04-08T17:25:41.125" v="1892" actId="478"/>
      <pc:docMkLst>
        <pc:docMk/>
      </pc:docMkLst>
      <pc:sldChg chg="modSp">
        <pc:chgData name="JEREMY HAWKS" userId="1aaca02d-58ef-48a0-9cd3-7db8479167e8" providerId="ADAL" clId="{C81133EE-C7A6-45C7-9975-6AA10F3479EA}" dt="2019-03-30T02:47:46.887" v="32" actId="255"/>
        <pc:sldMkLst>
          <pc:docMk/>
          <pc:sldMk cId="320502433" sldId="256"/>
        </pc:sldMkLst>
        <pc:spChg chg="mod">
          <ac:chgData name="JEREMY HAWKS" userId="1aaca02d-58ef-48a0-9cd3-7db8479167e8" providerId="ADAL" clId="{C81133EE-C7A6-45C7-9975-6AA10F3479EA}" dt="2019-03-30T02:47:46.887" v="32" actId="255"/>
          <ac:spMkLst>
            <pc:docMk/>
            <pc:sldMk cId="320502433" sldId="256"/>
            <ac:spMk id="2" creationId="{955E0F03-E23D-4EBE-AADA-507B2921E063}"/>
          </ac:spMkLst>
        </pc:spChg>
        <pc:spChg chg="mod">
          <ac:chgData name="JEREMY HAWKS" userId="1aaca02d-58ef-48a0-9cd3-7db8479167e8" providerId="ADAL" clId="{C81133EE-C7A6-45C7-9975-6AA10F3479EA}" dt="2019-03-30T02:47:22.315" v="0"/>
          <ac:spMkLst>
            <pc:docMk/>
            <pc:sldMk cId="320502433" sldId="256"/>
            <ac:spMk id="3" creationId="{076DDC48-16D6-461D-8D24-293D67B87E89}"/>
          </ac:spMkLst>
        </pc:spChg>
      </pc:sldChg>
      <pc:sldChg chg="modSp add">
        <pc:chgData name="JEREMY HAWKS" userId="1aaca02d-58ef-48a0-9cd3-7db8479167e8" providerId="ADAL" clId="{C81133EE-C7A6-45C7-9975-6AA10F3479EA}" dt="2019-04-08T17:21:56.694" v="1568" actId="20577"/>
        <pc:sldMkLst>
          <pc:docMk/>
          <pc:sldMk cId="3029258758" sldId="257"/>
        </pc:sldMkLst>
        <pc:spChg chg="mod">
          <ac:chgData name="JEREMY HAWKS" userId="1aaca02d-58ef-48a0-9cd3-7db8479167e8" providerId="ADAL" clId="{C81133EE-C7A6-45C7-9975-6AA10F3479EA}" dt="2019-04-08T17:21:56.694" v="1568" actId="20577"/>
          <ac:spMkLst>
            <pc:docMk/>
            <pc:sldMk cId="3029258758" sldId="257"/>
            <ac:spMk id="2" creationId="{5E0C2670-7406-485C-AA13-FA96BAF82C18}"/>
          </ac:spMkLst>
        </pc:spChg>
        <pc:spChg chg="mod">
          <ac:chgData name="JEREMY HAWKS" userId="1aaca02d-58ef-48a0-9cd3-7db8479167e8" providerId="ADAL" clId="{C81133EE-C7A6-45C7-9975-6AA10F3479EA}" dt="2019-04-03T06:27:10.341" v="583" actId="27636"/>
          <ac:spMkLst>
            <pc:docMk/>
            <pc:sldMk cId="3029258758" sldId="257"/>
            <ac:spMk id="3" creationId="{03FE49C2-1B8F-4ABA-A11D-E441E4C54BF1}"/>
          </ac:spMkLst>
        </pc:spChg>
      </pc:sldChg>
      <pc:sldChg chg="addSp modSp add">
        <pc:chgData name="JEREMY HAWKS" userId="1aaca02d-58ef-48a0-9cd3-7db8479167e8" providerId="ADAL" clId="{C81133EE-C7A6-45C7-9975-6AA10F3479EA}" dt="2019-04-08T16:34:35.857" v="679" actId="1076"/>
        <pc:sldMkLst>
          <pc:docMk/>
          <pc:sldMk cId="2065629966" sldId="258"/>
        </pc:sldMkLst>
        <pc:spChg chg="mod">
          <ac:chgData name="JEREMY HAWKS" userId="1aaca02d-58ef-48a0-9cd3-7db8479167e8" providerId="ADAL" clId="{C81133EE-C7A6-45C7-9975-6AA10F3479EA}" dt="2019-04-08T16:33:53.321" v="631" actId="20577"/>
          <ac:spMkLst>
            <pc:docMk/>
            <pc:sldMk cId="2065629966" sldId="258"/>
            <ac:spMk id="2" creationId="{E6D09F7D-B725-4700-883F-4B984582B798}"/>
          </ac:spMkLst>
        </pc:spChg>
        <pc:spChg chg="mod">
          <ac:chgData name="JEREMY HAWKS" userId="1aaca02d-58ef-48a0-9cd3-7db8479167e8" providerId="ADAL" clId="{C81133EE-C7A6-45C7-9975-6AA10F3479EA}" dt="2019-04-08T16:34:05.762" v="675" actId="20577"/>
          <ac:spMkLst>
            <pc:docMk/>
            <pc:sldMk cId="2065629966" sldId="258"/>
            <ac:spMk id="3" creationId="{F6125BD7-13FC-43F1-A7A6-8361E619470A}"/>
          </ac:spMkLst>
        </pc:spChg>
        <pc:picChg chg="add mod">
          <ac:chgData name="JEREMY HAWKS" userId="1aaca02d-58ef-48a0-9cd3-7db8479167e8" providerId="ADAL" clId="{C81133EE-C7A6-45C7-9975-6AA10F3479EA}" dt="2019-04-08T16:34:35.857" v="679" actId="1076"/>
          <ac:picMkLst>
            <pc:docMk/>
            <pc:sldMk cId="2065629966" sldId="258"/>
            <ac:picMk id="4" creationId="{01F789C5-45AE-4F63-9D6B-71B8E4926011}"/>
          </ac:picMkLst>
        </pc:picChg>
      </pc:sldChg>
      <pc:sldChg chg="addSp delSp modSp add mod setBg">
        <pc:chgData name="JEREMY HAWKS" userId="1aaca02d-58ef-48a0-9cd3-7db8479167e8" providerId="ADAL" clId="{C81133EE-C7A6-45C7-9975-6AA10F3479EA}" dt="2019-04-08T17:18:53.244" v="1492" actId="26606"/>
        <pc:sldMkLst>
          <pc:docMk/>
          <pc:sldMk cId="748123819" sldId="259"/>
        </pc:sldMkLst>
        <pc:spChg chg="mod">
          <ac:chgData name="JEREMY HAWKS" userId="1aaca02d-58ef-48a0-9cd3-7db8479167e8" providerId="ADAL" clId="{C81133EE-C7A6-45C7-9975-6AA10F3479EA}" dt="2019-04-08T17:18:53.244" v="1492" actId="26606"/>
          <ac:spMkLst>
            <pc:docMk/>
            <pc:sldMk cId="748123819" sldId="259"/>
            <ac:spMk id="2" creationId="{258E792D-0360-41E1-8B99-1D3EDE358718}"/>
          </ac:spMkLst>
        </pc:spChg>
        <pc:spChg chg="mod">
          <ac:chgData name="JEREMY HAWKS" userId="1aaca02d-58ef-48a0-9cd3-7db8479167e8" providerId="ADAL" clId="{C81133EE-C7A6-45C7-9975-6AA10F3479EA}" dt="2019-04-08T17:18:53.244" v="1492" actId="26606"/>
          <ac:spMkLst>
            <pc:docMk/>
            <pc:sldMk cId="748123819" sldId="259"/>
            <ac:spMk id="3" creationId="{B5DCF14E-FB26-46EE-AFB7-2A0918A712AA}"/>
          </ac:spMkLst>
        </pc:spChg>
        <pc:spChg chg="add del">
          <ac:chgData name="JEREMY HAWKS" userId="1aaca02d-58ef-48a0-9cd3-7db8479167e8" providerId="ADAL" clId="{C81133EE-C7A6-45C7-9975-6AA10F3479EA}" dt="2019-04-08T17:09:39.794" v="823" actId="26606"/>
          <ac:spMkLst>
            <pc:docMk/>
            <pc:sldMk cId="748123819" sldId="259"/>
            <ac:spMk id="13" creationId="{C2E52CAC-158C-4DC7-AA1C-F582FFF73C60}"/>
          </ac:spMkLst>
        </pc:spChg>
        <pc:spChg chg="add del">
          <ac:chgData name="JEREMY HAWKS" userId="1aaca02d-58ef-48a0-9cd3-7db8479167e8" providerId="ADAL" clId="{C81133EE-C7A6-45C7-9975-6AA10F3479EA}" dt="2019-04-08T17:09:44.879" v="825" actId="26606"/>
          <ac:spMkLst>
            <pc:docMk/>
            <pc:sldMk cId="748123819" sldId="259"/>
            <ac:spMk id="18" creationId="{1395ACAC-577D-4FAD-955D-280C3D104ADF}"/>
          </ac:spMkLst>
        </pc:spChg>
        <pc:spChg chg="add del">
          <ac:chgData name="JEREMY HAWKS" userId="1aaca02d-58ef-48a0-9cd3-7db8479167e8" providerId="ADAL" clId="{C81133EE-C7A6-45C7-9975-6AA10F3479EA}" dt="2019-04-08T17:09:44.879" v="825" actId="26606"/>
          <ac:spMkLst>
            <pc:docMk/>
            <pc:sldMk cId="748123819" sldId="259"/>
            <ac:spMk id="19" creationId="{09D6A950-3339-40EB-8972-64F44542D3FF}"/>
          </ac:spMkLst>
        </pc:spChg>
        <pc:spChg chg="add del">
          <ac:chgData name="JEREMY HAWKS" userId="1aaca02d-58ef-48a0-9cd3-7db8479167e8" providerId="ADAL" clId="{C81133EE-C7A6-45C7-9975-6AA10F3479EA}" dt="2019-04-08T17:09:44.879" v="825" actId="26606"/>
          <ac:spMkLst>
            <pc:docMk/>
            <pc:sldMk cId="748123819" sldId="259"/>
            <ac:spMk id="20" creationId="{0AB11C2E-6CA2-4822-BF14-C1C9A6BC6CAA}"/>
          </ac:spMkLst>
        </pc:spChg>
        <pc:spChg chg="add del">
          <ac:chgData name="JEREMY HAWKS" userId="1aaca02d-58ef-48a0-9cd3-7db8479167e8" providerId="ADAL" clId="{C81133EE-C7A6-45C7-9975-6AA10F3479EA}" dt="2019-04-08T17:09:44.879" v="825" actId="26606"/>
          <ac:spMkLst>
            <pc:docMk/>
            <pc:sldMk cId="748123819" sldId="259"/>
            <ac:spMk id="21" creationId="{38B3A2B2-7BBB-4E52-8C30-BE2A6F346B37}"/>
          </ac:spMkLst>
        </pc:spChg>
        <pc:spChg chg="add del">
          <ac:chgData name="JEREMY HAWKS" userId="1aaca02d-58ef-48a0-9cd3-7db8479167e8" providerId="ADAL" clId="{C81133EE-C7A6-45C7-9975-6AA10F3479EA}" dt="2019-04-08T17:18:53.244" v="1492" actId="26606"/>
          <ac:spMkLst>
            <pc:docMk/>
            <pc:sldMk cId="748123819" sldId="259"/>
            <ac:spMk id="25" creationId="{C2E52CAC-158C-4DC7-AA1C-F582FFF73C60}"/>
          </ac:spMkLst>
        </pc:spChg>
        <pc:spChg chg="add">
          <ac:chgData name="JEREMY HAWKS" userId="1aaca02d-58ef-48a0-9cd3-7db8479167e8" providerId="ADAL" clId="{C81133EE-C7A6-45C7-9975-6AA10F3479EA}" dt="2019-04-08T17:18:53.244" v="1492" actId="26606"/>
          <ac:spMkLst>
            <pc:docMk/>
            <pc:sldMk cId="748123819" sldId="259"/>
            <ac:spMk id="31" creationId="{1395ACAC-577D-4FAD-955D-280C3D104ADF}"/>
          </ac:spMkLst>
        </pc:spChg>
        <pc:spChg chg="add">
          <ac:chgData name="JEREMY HAWKS" userId="1aaca02d-58ef-48a0-9cd3-7db8479167e8" providerId="ADAL" clId="{C81133EE-C7A6-45C7-9975-6AA10F3479EA}" dt="2019-04-08T17:18:53.244" v="1492" actId="26606"/>
          <ac:spMkLst>
            <pc:docMk/>
            <pc:sldMk cId="748123819" sldId="259"/>
            <ac:spMk id="35" creationId="{0AB11C2E-6CA2-4822-BF14-C1C9A6BC6CAA}"/>
          </ac:spMkLst>
        </pc:spChg>
        <pc:spChg chg="add">
          <ac:chgData name="JEREMY HAWKS" userId="1aaca02d-58ef-48a0-9cd3-7db8479167e8" providerId="ADAL" clId="{C81133EE-C7A6-45C7-9975-6AA10F3479EA}" dt="2019-04-08T17:18:53.244" v="1492" actId="26606"/>
          <ac:spMkLst>
            <pc:docMk/>
            <pc:sldMk cId="748123819" sldId="259"/>
            <ac:spMk id="37" creationId="{38B3A2B2-7BBB-4E52-8C30-BE2A6F346B37}"/>
          </ac:spMkLst>
        </pc:spChg>
        <pc:spChg chg="add">
          <ac:chgData name="JEREMY HAWKS" userId="1aaca02d-58ef-48a0-9cd3-7db8479167e8" providerId="ADAL" clId="{C81133EE-C7A6-45C7-9975-6AA10F3479EA}" dt="2019-04-08T17:18:53.244" v="1492" actId="26606"/>
          <ac:spMkLst>
            <pc:docMk/>
            <pc:sldMk cId="748123819" sldId="259"/>
            <ac:spMk id="41" creationId="{09D6A950-3339-40EB-8972-64F44542D3FF}"/>
          </ac:spMkLst>
        </pc:spChg>
        <pc:grpChg chg="add del">
          <ac:chgData name="JEREMY HAWKS" userId="1aaca02d-58ef-48a0-9cd3-7db8479167e8" providerId="ADAL" clId="{C81133EE-C7A6-45C7-9975-6AA10F3479EA}" dt="2019-04-08T17:09:39.794" v="823" actId="26606"/>
          <ac:grpSpMkLst>
            <pc:docMk/>
            <pc:sldMk cId="748123819" sldId="259"/>
            <ac:grpSpMk id="9" creationId="{E7E11A8B-D353-4867-842B-40B7BABC9EED}"/>
          </ac:grpSpMkLst>
        </pc:grpChg>
        <pc:grpChg chg="add del">
          <ac:chgData name="JEREMY HAWKS" userId="1aaca02d-58ef-48a0-9cd3-7db8479167e8" providerId="ADAL" clId="{C81133EE-C7A6-45C7-9975-6AA10F3479EA}" dt="2019-04-08T17:18:53.244" v="1492" actId="26606"/>
          <ac:grpSpMkLst>
            <pc:docMk/>
            <pc:sldMk cId="748123819" sldId="259"/>
            <ac:grpSpMk id="23" creationId="{E7E11A8B-D353-4867-842B-40B7BABC9EED}"/>
          </ac:grpSpMkLst>
        </pc:grpChg>
        <pc:picChg chg="add mod ord">
          <ac:chgData name="JEREMY HAWKS" userId="1aaca02d-58ef-48a0-9cd3-7db8479167e8" providerId="ADAL" clId="{C81133EE-C7A6-45C7-9975-6AA10F3479EA}" dt="2019-04-08T17:18:53.244" v="1492" actId="26606"/>
          <ac:picMkLst>
            <pc:docMk/>
            <pc:sldMk cId="748123819" sldId="259"/>
            <ac:picMk id="4" creationId="{3410769C-604D-43BA-8D79-3A141A6DFCB9}"/>
          </ac:picMkLst>
        </pc:picChg>
        <pc:picChg chg="add del">
          <ac:chgData name="JEREMY HAWKS" userId="1aaca02d-58ef-48a0-9cd3-7db8479167e8" providerId="ADAL" clId="{C81133EE-C7A6-45C7-9975-6AA10F3479EA}" dt="2019-04-08T17:09:44.879" v="825" actId="26606"/>
          <ac:picMkLst>
            <pc:docMk/>
            <pc:sldMk cId="748123819" sldId="259"/>
            <ac:picMk id="11" creationId="{E228037F-2EF2-4A1A-8D1D-D08F2C98AD63}"/>
          </ac:picMkLst>
        </pc:picChg>
        <pc:picChg chg="add del">
          <ac:chgData name="JEREMY HAWKS" userId="1aaca02d-58ef-48a0-9cd3-7db8479167e8" providerId="ADAL" clId="{C81133EE-C7A6-45C7-9975-6AA10F3479EA}" dt="2019-04-08T17:09:39.794" v="823" actId="26606"/>
          <ac:picMkLst>
            <pc:docMk/>
            <pc:sldMk cId="748123819" sldId="259"/>
            <ac:picMk id="15" creationId="{83211ECD-2CC2-43D9-A32B-E8669250EF55}"/>
          </ac:picMkLst>
        </pc:picChg>
        <pc:picChg chg="add del">
          <ac:chgData name="JEREMY HAWKS" userId="1aaca02d-58ef-48a0-9cd3-7db8479167e8" providerId="ADAL" clId="{C81133EE-C7A6-45C7-9975-6AA10F3479EA}" dt="2019-04-08T17:09:44.879" v="825" actId="26606"/>
          <ac:picMkLst>
            <pc:docMk/>
            <pc:sldMk cId="748123819" sldId="259"/>
            <ac:picMk id="17" creationId="{FFF756FE-278B-4106-BB2E-DB87CF02DFB5}"/>
          </ac:picMkLst>
        </pc:picChg>
        <pc:picChg chg="add del">
          <ac:chgData name="JEREMY HAWKS" userId="1aaca02d-58ef-48a0-9cd3-7db8479167e8" providerId="ADAL" clId="{C81133EE-C7A6-45C7-9975-6AA10F3479EA}" dt="2019-04-08T17:18:53.244" v="1492" actId="26606"/>
          <ac:picMkLst>
            <pc:docMk/>
            <pc:sldMk cId="748123819" sldId="259"/>
            <ac:picMk id="26" creationId="{83211ECD-2CC2-43D9-A32B-E8669250EF55}"/>
          </ac:picMkLst>
        </pc:picChg>
        <pc:picChg chg="add">
          <ac:chgData name="JEREMY HAWKS" userId="1aaca02d-58ef-48a0-9cd3-7db8479167e8" providerId="ADAL" clId="{C81133EE-C7A6-45C7-9975-6AA10F3479EA}" dt="2019-04-08T17:18:53.244" v="1492" actId="26606"/>
          <ac:picMkLst>
            <pc:docMk/>
            <pc:sldMk cId="748123819" sldId="259"/>
            <ac:picMk id="33" creationId="{E228037F-2EF2-4A1A-8D1D-D08F2C98AD63}"/>
          </ac:picMkLst>
        </pc:picChg>
        <pc:picChg chg="add">
          <ac:chgData name="JEREMY HAWKS" userId="1aaca02d-58ef-48a0-9cd3-7db8479167e8" providerId="ADAL" clId="{C81133EE-C7A6-45C7-9975-6AA10F3479EA}" dt="2019-04-08T17:18:53.244" v="1492" actId="26606"/>
          <ac:picMkLst>
            <pc:docMk/>
            <pc:sldMk cId="748123819" sldId="259"/>
            <ac:picMk id="39" creationId="{FFF756FE-278B-4106-BB2E-DB87CF02DFB5}"/>
          </ac:picMkLst>
        </pc:picChg>
      </pc:sldChg>
      <pc:sldChg chg="addSp delSp modSp add mod setBg">
        <pc:chgData name="JEREMY HAWKS" userId="1aaca02d-58ef-48a0-9cd3-7db8479167e8" providerId="ADAL" clId="{C81133EE-C7A6-45C7-9975-6AA10F3479EA}" dt="2019-04-08T17:11:25.020" v="940" actId="26606"/>
        <pc:sldMkLst>
          <pc:docMk/>
          <pc:sldMk cId="2032789623" sldId="260"/>
        </pc:sldMkLst>
        <pc:spChg chg="mod">
          <ac:chgData name="JEREMY HAWKS" userId="1aaca02d-58ef-48a0-9cd3-7db8479167e8" providerId="ADAL" clId="{C81133EE-C7A6-45C7-9975-6AA10F3479EA}" dt="2019-04-08T17:11:25.020" v="940" actId="26606"/>
          <ac:spMkLst>
            <pc:docMk/>
            <pc:sldMk cId="2032789623" sldId="260"/>
            <ac:spMk id="2" creationId="{1027509E-78C7-480C-AA8A-3720FA0D59C3}"/>
          </ac:spMkLst>
        </pc:spChg>
        <pc:spChg chg="mod">
          <ac:chgData name="JEREMY HAWKS" userId="1aaca02d-58ef-48a0-9cd3-7db8479167e8" providerId="ADAL" clId="{C81133EE-C7A6-45C7-9975-6AA10F3479EA}" dt="2019-04-08T17:11:25.020" v="940" actId="26606"/>
          <ac:spMkLst>
            <pc:docMk/>
            <pc:sldMk cId="2032789623" sldId="260"/>
            <ac:spMk id="3" creationId="{CC30D330-453D-49BF-A148-83E196DDD4C7}"/>
          </ac:spMkLst>
        </pc:spChg>
        <pc:spChg chg="add del">
          <ac:chgData name="JEREMY HAWKS" userId="1aaca02d-58ef-48a0-9cd3-7db8479167e8" providerId="ADAL" clId="{C81133EE-C7A6-45C7-9975-6AA10F3479EA}" dt="2019-04-08T17:11:13.856" v="931" actId="26606"/>
          <ac:spMkLst>
            <pc:docMk/>
            <pc:sldMk cId="2032789623" sldId="260"/>
            <ac:spMk id="13" creationId="{B8D0330D-F534-4131-9807-B71B9EF12BAA}"/>
          </ac:spMkLst>
        </pc:spChg>
        <pc:spChg chg="add del">
          <ac:chgData name="JEREMY HAWKS" userId="1aaca02d-58ef-48a0-9cd3-7db8479167e8" providerId="ADAL" clId="{C81133EE-C7A6-45C7-9975-6AA10F3479EA}" dt="2019-04-08T17:11:17.080" v="933" actId="26606"/>
          <ac:spMkLst>
            <pc:docMk/>
            <pc:sldMk cId="2032789623" sldId="260"/>
            <ac:spMk id="18" creationId="{C2E52CAC-158C-4DC7-AA1C-F582FFF73C60}"/>
          </ac:spMkLst>
        </pc:spChg>
        <pc:spChg chg="add del">
          <ac:chgData name="JEREMY HAWKS" userId="1aaca02d-58ef-48a0-9cd3-7db8479167e8" providerId="ADAL" clId="{C81133EE-C7A6-45C7-9975-6AA10F3479EA}" dt="2019-04-08T17:11:20.280" v="935" actId="26606"/>
          <ac:spMkLst>
            <pc:docMk/>
            <pc:sldMk cId="2032789623" sldId="260"/>
            <ac:spMk id="21" creationId="{8DCA3673-CDE4-40C5-9FA8-F89874CFBA73}"/>
          </ac:spMkLst>
        </pc:spChg>
        <pc:spChg chg="add del">
          <ac:chgData name="JEREMY HAWKS" userId="1aaca02d-58ef-48a0-9cd3-7db8479167e8" providerId="ADAL" clId="{C81133EE-C7A6-45C7-9975-6AA10F3479EA}" dt="2019-04-08T17:11:20.280" v="935" actId="26606"/>
          <ac:spMkLst>
            <pc:docMk/>
            <pc:sldMk cId="2032789623" sldId="260"/>
            <ac:spMk id="22" creationId="{0FFFD040-32A9-4D2B-86CA-599D030A4161}"/>
          </ac:spMkLst>
        </pc:spChg>
        <pc:spChg chg="add del">
          <ac:chgData name="JEREMY HAWKS" userId="1aaca02d-58ef-48a0-9cd3-7db8479167e8" providerId="ADAL" clId="{C81133EE-C7A6-45C7-9975-6AA10F3479EA}" dt="2019-04-08T17:11:20.280" v="935" actId="26606"/>
          <ac:spMkLst>
            <pc:docMk/>
            <pc:sldMk cId="2032789623" sldId="260"/>
            <ac:spMk id="23" creationId="{863205CA-B7FF-4C25-A4C8-3BBBCE19D950}"/>
          </ac:spMkLst>
        </pc:spChg>
        <pc:spChg chg="add del">
          <ac:chgData name="JEREMY HAWKS" userId="1aaca02d-58ef-48a0-9cd3-7db8479167e8" providerId="ADAL" clId="{C81133EE-C7A6-45C7-9975-6AA10F3479EA}" dt="2019-04-08T17:11:22.552" v="937" actId="26606"/>
          <ac:spMkLst>
            <pc:docMk/>
            <pc:sldMk cId="2032789623" sldId="260"/>
            <ac:spMk id="26" creationId="{1395ACAC-577D-4FAD-955D-280C3D104ADF}"/>
          </ac:spMkLst>
        </pc:spChg>
        <pc:spChg chg="add del">
          <ac:chgData name="JEREMY HAWKS" userId="1aaca02d-58ef-48a0-9cd3-7db8479167e8" providerId="ADAL" clId="{C81133EE-C7A6-45C7-9975-6AA10F3479EA}" dt="2019-04-08T17:11:22.552" v="937" actId="26606"/>
          <ac:spMkLst>
            <pc:docMk/>
            <pc:sldMk cId="2032789623" sldId="260"/>
            <ac:spMk id="28" creationId="{0AB11C2E-6CA2-4822-BF14-C1C9A6BC6CAA}"/>
          </ac:spMkLst>
        </pc:spChg>
        <pc:spChg chg="add del">
          <ac:chgData name="JEREMY HAWKS" userId="1aaca02d-58ef-48a0-9cd3-7db8479167e8" providerId="ADAL" clId="{C81133EE-C7A6-45C7-9975-6AA10F3479EA}" dt="2019-04-08T17:11:22.552" v="937" actId="26606"/>
          <ac:spMkLst>
            <pc:docMk/>
            <pc:sldMk cId="2032789623" sldId="260"/>
            <ac:spMk id="29" creationId="{38B3A2B2-7BBB-4E52-8C30-BE2A6F346B37}"/>
          </ac:spMkLst>
        </pc:spChg>
        <pc:spChg chg="add del">
          <ac:chgData name="JEREMY HAWKS" userId="1aaca02d-58ef-48a0-9cd3-7db8479167e8" providerId="ADAL" clId="{C81133EE-C7A6-45C7-9975-6AA10F3479EA}" dt="2019-04-08T17:11:22.552" v="937" actId="26606"/>
          <ac:spMkLst>
            <pc:docMk/>
            <pc:sldMk cId="2032789623" sldId="260"/>
            <ac:spMk id="31" creationId="{09D6A950-3339-40EB-8972-64F44542D3FF}"/>
          </ac:spMkLst>
        </pc:spChg>
        <pc:spChg chg="add del">
          <ac:chgData name="JEREMY HAWKS" userId="1aaca02d-58ef-48a0-9cd3-7db8479167e8" providerId="ADAL" clId="{C81133EE-C7A6-45C7-9975-6AA10F3479EA}" dt="2019-04-08T17:11:25.008" v="939" actId="26606"/>
          <ac:spMkLst>
            <pc:docMk/>
            <pc:sldMk cId="2032789623" sldId="260"/>
            <ac:spMk id="35" creationId="{B8D0330D-F534-4131-9807-B71B9EF12BAA}"/>
          </ac:spMkLst>
        </pc:spChg>
        <pc:spChg chg="add">
          <ac:chgData name="JEREMY HAWKS" userId="1aaca02d-58ef-48a0-9cd3-7db8479167e8" providerId="ADAL" clId="{C81133EE-C7A6-45C7-9975-6AA10F3479EA}" dt="2019-04-08T17:11:25.020" v="940" actId="26606"/>
          <ac:spMkLst>
            <pc:docMk/>
            <pc:sldMk cId="2032789623" sldId="260"/>
            <ac:spMk id="38" creationId="{8DCA3673-CDE4-40C5-9FA8-F89874CFBA73}"/>
          </ac:spMkLst>
        </pc:spChg>
        <pc:spChg chg="add">
          <ac:chgData name="JEREMY HAWKS" userId="1aaca02d-58ef-48a0-9cd3-7db8479167e8" providerId="ADAL" clId="{C81133EE-C7A6-45C7-9975-6AA10F3479EA}" dt="2019-04-08T17:11:25.020" v="940" actId="26606"/>
          <ac:spMkLst>
            <pc:docMk/>
            <pc:sldMk cId="2032789623" sldId="260"/>
            <ac:spMk id="40" creationId="{0FFFD040-32A9-4D2B-86CA-599D030A4161}"/>
          </ac:spMkLst>
        </pc:spChg>
        <pc:spChg chg="add">
          <ac:chgData name="JEREMY HAWKS" userId="1aaca02d-58ef-48a0-9cd3-7db8479167e8" providerId="ADAL" clId="{C81133EE-C7A6-45C7-9975-6AA10F3479EA}" dt="2019-04-08T17:11:25.020" v="940" actId="26606"/>
          <ac:spMkLst>
            <pc:docMk/>
            <pc:sldMk cId="2032789623" sldId="260"/>
            <ac:spMk id="41" creationId="{863205CA-B7FF-4C25-A4C8-3BBBCE19D950}"/>
          </ac:spMkLst>
        </pc:spChg>
        <pc:grpChg chg="add del">
          <ac:chgData name="JEREMY HAWKS" userId="1aaca02d-58ef-48a0-9cd3-7db8479167e8" providerId="ADAL" clId="{C81133EE-C7A6-45C7-9975-6AA10F3479EA}" dt="2019-04-08T17:11:13.856" v="931" actId="26606"/>
          <ac:grpSpMkLst>
            <pc:docMk/>
            <pc:sldMk cId="2032789623" sldId="260"/>
            <ac:grpSpMk id="9" creationId="{D252EB36-EB2C-4AFE-B09B-0DF8AC871E5C}"/>
          </ac:grpSpMkLst>
        </pc:grpChg>
        <pc:grpChg chg="add del">
          <ac:chgData name="JEREMY HAWKS" userId="1aaca02d-58ef-48a0-9cd3-7db8479167e8" providerId="ADAL" clId="{C81133EE-C7A6-45C7-9975-6AA10F3479EA}" dt="2019-04-08T17:11:17.080" v="933" actId="26606"/>
          <ac:grpSpMkLst>
            <pc:docMk/>
            <pc:sldMk cId="2032789623" sldId="260"/>
            <ac:grpSpMk id="17" creationId="{E7E11A8B-D353-4867-842B-40B7BABC9EED}"/>
          </ac:grpSpMkLst>
        </pc:grpChg>
        <pc:grpChg chg="add del">
          <ac:chgData name="JEREMY HAWKS" userId="1aaca02d-58ef-48a0-9cd3-7db8479167e8" providerId="ADAL" clId="{C81133EE-C7A6-45C7-9975-6AA10F3479EA}" dt="2019-04-08T17:11:25.008" v="939" actId="26606"/>
          <ac:grpSpMkLst>
            <pc:docMk/>
            <pc:sldMk cId="2032789623" sldId="260"/>
            <ac:grpSpMk id="33" creationId="{D252EB36-EB2C-4AFE-B09B-0DF8AC871E5C}"/>
          </ac:grpSpMkLst>
        </pc:grpChg>
        <pc:picChg chg="add mod ord">
          <ac:chgData name="JEREMY HAWKS" userId="1aaca02d-58ef-48a0-9cd3-7db8479167e8" providerId="ADAL" clId="{C81133EE-C7A6-45C7-9975-6AA10F3479EA}" dt="2019-04-08T17:11:25.020" v="940" actId="26606"/>
          <ac:picMkLst>
            <pc:docMk/>
            <pc:sldMk cId="2032789623" sldId="260"/>
            <ac:picMk id="4" creationId="{D3B0243B-0065-4562-B615-B128866E799D}"/>
          </ac:picMkLst>
        </pc:picChg>
        <pc:picChg chg="add del">
          <ac:chgData name="JEREMY HAWKS" userId="1aaca02d-58ef-48a0-9cd3-7db8479167e8" providerId="ADAL" clId="{C81133EE-C7A6-45C7-9975-6AA10F3479EA}" dt="2019-04-08T17:11:20.280" v="935" actId="26606"/>
          <ac:picMkLst>
            <pc:docMk/>
            <pc:sldMk cId="2032789623" sldId="260"/>
            <ac:picMk id="11" creationId="{95756E8F-499C-4533-BBE8-309C3E8D985C}"/>
          </ac:picMkLst>
        </pc:picChg>
        <pc:picChg chg="add del">
          <ac:chgData name="JEREMY HAWKS" userId="1aaca02d-58ef-48a0-9cd3-7db8479167e8" providerId="ADAL" clId="{C81133EE-C7A6-45C7-9975-6AA10F3479EA}" dt="2019-04-08T17:11:13.856" v="931" actId="26606"/>
          <ac:picMkLst>
            <pc:docMk/>
            <pc:sldMk cId="2032789623" sldId="260"/>
            <ac:picMk id="15" creationId="{18B7ED37-7ABB-42DD-AB26-3F9028261B99}"/>
          </ac:picMkLst>
        </pc:picChg>
        <pc:picChg chg="add del">
          <ac:chgData name="JEREMY HAWKS" userId="1aaca02d-58ef-48a0-9cd3-7db8479167e8" providerId="ADAL" clId="{C81133EE-C7A6-45C7-9975-6AA10F3479EA}" dt="2019-04-08T17:11:17.080" v="933" actId="26606"/>
          <ac:picMkLst>
            <pc:docMk/>
            <pc:sldMk cId="2032789623" sldId="260"/>
            <ac:picMk id="19" creationId="{83211ECD-2CC2-43D9-A32B-E8669250EF55}"/>
          </ac:picMkLst>
        </pc:picChg>
        <pc:picChg chg="add del">
          <ac:chgData name="JEREMY HAWKS" userId="1aaca02d-58ef-48a0-9cd3-7db8479167e8" providerId="ADAL" clId="{C81133EE-C7A6-45C7-9975-6AA10F3479EA}" dt="2019-04-08T17:11:20.280" v="935" actId="26606"/>
          <ac:picMkLst>
            <pc:docMk/>
            <pc:sldMk cId="2032789623" sldId="260"/>
            <ac:picMk id="24" creationId="{306E3F32-3C1A-4B6E-AF26-8A15A788560F}"/>
          </ac:picMkLst>
        </pc:picChg>
        <pc:picChg chg="add del">
          <ac:chgData name="JEREMY HAWKS" userId="1aaca02d-58ef-48a0-9cd3-7db8479167e8" providerId="ADAL" clId="{C81133EE-C7A6-45C7-9975-6AA10F3479EA}" dt="2019-04-08T17:11:22.552" v="937" actId="26606"/>
          <ac:picMkLst>
            <pc:docMk/>
            <pc:sldMk cId="2032789623" sldId="260"/>
            <ac:picMk id="27" creationId="{E228037F-2EF2-4A1A-8D1D-D08F2C98AD63}"/>
          </ac:picMkLst>
        </pc:picChg>
        <pc:picChg chg="add del">
          <ac:chgData name="JEREMY HAWKS" userId="1aaca02d-58ef-48a0-9cd3-7db8479167e8" providerId="ADAL" clId="{C81133EE-C7A6-45C7-9975-6AA10F3479EA}" dt="2019-04-08T17:11:22.552" v="937" actId="26606"/>
          <ac:picMkLst>
            <pc:docMk/>
            <pc:sldMk cId="2032789623" sldId="260"/>
            <ac:picMk id="30" creationId="{FFF756FE-278B-4106-BB2E-DB87CF02DFB5}"/>
          </ac:picMkLst>
        </pc:picChg>
        <pc:picChg chg="add del">
          <ac:chgData name="JEREMY HAWKS" userId="1aaca02d-58ef-48a0-9cd3-7db8479167e8" providerId="ADAL" clId="{C81133EE-C7A6-45C7-9975-6AA10F3479EA}" dt="2019-04-08T17:11:25.008" v="939" actId="26606"/>
          <ac:picMkLst>
            <pc:docMk/>
            <pc:sldMk cId="2032789623" sldId="260"/>
            <ac:picMk id="36" creationId="{18B7ED37-7ABB-42DD-AB26-3F9028261B99}"/>
          </ac:picMkLst>
        </pc:picChg>
        <pc:picChg chg="add">
          <ac:chgData name="JEREMY HAWKS" userId="1aaca02d-58ef-48a0-9cd3-7db8479167e8" providerId="ADAL" clId="{C81133EE-C7A6-45C7-9975-6AA10F3479EA}" dt="2019-04-08T17:11:25.020" v="940" actId="26606"/>
          <ac:picMkLst>
            <pc:docMk/>
            <pc:sldMk cId="2032789623" sldId="260"/>
            <ac:picMk id="39" creationId="{95756E8F-499C-4533-BBE8-309C3E8D985C}"/>
          </ac:picMkLst>
        </pc:picChg>
        <pc:picChg chg="add">
          <ac:chgData name="JEREMY HAWKS" userId="1aaca02d-58ef-48a0-9cd3-7db8479167e8" providerId="ADAL" clId="{C81133EE-C7A6-45C7-9975-6AA10F3479EA}" dt="2019-04-08T17:11:25.020" v="940" actId="26606"/>
          <ac:picMkLst>
            <pc:docMk/>
            <pc:sldMk cId="2032789623" sldId="260"/>
            <ac:picMk id="42" creationId="{306E3F32-3C1A-4B6E-AF26-8A15A788560F}"/>
          </ac:picMkLst>
        </pc:picChg>
      </pc:sldChg>
      <pc:sldChg chg="addSp modSp add mod setBg">
        <pc:chgData name="JEREMY HAWKS" userId="1aaca02d-58ef-48a0-9cd3-7db8479167e8" providerId="ADAL" clId="{C81133EE-C7A6-45C7-9975-6AA10F3479EA}" dt="2019-04-08T17:14:52.019" v="1149" actId="26606"/>
        <pc:sldMkLst>
          <pc:docMk/>
          <pc:sldMk cId="1495251943" sldId="261"/>
        </pc:sldMkLst>
        <pc:spChg chg="mod">
          <ac:chgData name="JEREMY HAWKS" userId="1aaca02d-58ef-48a0-9cd3-7db8479167e8" providerId="ADAL" clId="{C81133EE-C7A6-45C7-9975-6AA10F3479EA}" dt="2019-04-08T17:14:52.019" v="1149" actId="26606"/>
          <ac:spMkLst>
            <pc:docMk/>
            <pc:sldMk cId="1495251943" sldId="261"/>
            <ac:spMk id="2" creationId="{3AD47130-0458-403B-A39A-2ACFFB40C982}"/>
          </ac:spMkLst>
        </pc:spChg>
        <pc:spChg chg="mod">
          <ac:chgData name="JEREMY HAWKS" userId="1aaca02d-58ef-48a0-9cd3-7db8479167e8" providerId="ADAL" clId="{C81133EE-C7A6-45C7-9975-6AA10F3479EA}" dt="2019-04-08T17:14:52.019" v="1149" actId="26606"/>
          <ac:spMkLst>
            <pc:docMk/>
            <pc:sldMk cId="1495251943" sldId="261"/>
            <ac:spMk id="3" creationId="{5D8CD384-FA25-4D95-94EE-1AE4464A3FA7}"/>
          </ac:spMkLst>
        </pc:spChg>
        <pc:spChg chg="add">
          <ac:chgData name="JEREMY HAWKS" userId="1aaca02d-58ef-48a0-9cd3-7db8479167e8" providerId="ADAL" clId="{C81133EE-C7A6-45C7-9975-6AA10F3479EA}" dt="2019-04-08T17:14:52.019" v="1149" actId="26606"/>
          <ac:spMkLst>
            <pc:docMk/>
            <pc:sldMk cId="1495251943" sldId="261"/>
            <ac:spMk id="9" creationId="{1395ACAC-577D-4FAD-955D-280C3D104ADF}"/>
          </ac:spMkLst>
        </pc:spChg>
        <pc:spChg chg="add">
          <ac:chgData name="JEREMY HAWKS" userId="1aaca02d-58ef-48a0-9cd3-7db8479167e8" providerId="ADAL" clId="{C81133EE-C7A6-45C7-9975-6AA10F3479EA}" dt="2019-04-08T17:14:52.019" v="1149" actId="26606"/>
          <ac:spMkLst>
            <pc:docMk/>
            <pc:sldMk cId="1495251943" sldId="261"/>
            <ac:spMk id="13" creationId="{0AB11C2E-6CA2-4822-BF14-C1C9A6BC6CAA}"/>
          </ac:spMkLst>
        </pc:spChg>
        <pc:spChg chg="add">
          <ac:chgData name="JEREMY HAWKS" userId="1aaca02d-58ef-48a0-9cd3-7db8479167e8" providerId="ADAL" clId="{C81133EE-C7A6-45C7-9975-6AA10F3479EA}" dt="2019-04-08T17:14:52.019" v="1149" actId="26606"/>
          <ac:spMkLst>
            <pc:docMk/>
            <pc:sldMk cId="1495251943" sldId="261"/>
            <ac:spMk id="15" creationId="{38B3A2B2-7BBB-4E52-8C30-BE2A6F346B37}"/>
          </ac:spMkLst>
        </pc:spChg>
        <pc:spChg chg="add">
          <ac:chgData name="JEREMY HAWKS" userId="1aaca02d-58ef-48a0-9cd3-7db8479167e8" providerId="ADAL" clId="{C81133EE-C7A6-45C7-9975-6AA10F3479EA}" dt="2019-04-08T17:14:52.019" v="1149" actId="26606"/>
          <ac:spMkLst>
            <pc:docMk/>
            <pc:sldMk cId="1495251943" sldId="261"/>
            <ac:spMk id="19" creationId="{09D6A950-3339-40EB-8972-64F44542D3FF}"/>
          </ac:spMkLst>
        </pc:spChg>
        <pc:picChg chg="add mod">
          <ac:chgData name="JEREMY HAWKS" userId="1aaca02d-58ef-48a0-9cd3-7db8479167e8" providerId="ADAL" clId="{C81133EE-C7A6-45C7-9975-6AA10F3479EA}" dt="2019-04-08T17:14:52.019" v="1149" actId="26606"/>
          <ac:picMkLst>
            <pc:docMk/>
            <pc:sldMk cId="1495251943" sldId="261"/>
            <ac:picMk id="4" creationId="{09361634-DEB7-46CC-8B9E-405A29C0D479}"/>
          </ac:picMkLst>
        </pc:picChg>
        <pc:picChg chg="add">
          <ac:chgData name="JEREMY HAWKS" userId="1aaca02d-58ef-48a0-9cd3-7db8479167e8" providerId="ADAL" clId="{C81133EE-C7A6-45C7-9975-6AA10F3479EA}" dt="2019-04-08T17:14:52.019" v="1149" actId="26606"/>
          <ac:picMkLst>
            <pc:docMk/>
            <pc:sldMk cId="1495251943" sldId="261"/>
            <ac:picMk id="11" creationId="{E228037F-2EF2-4A1A-8D1D-D08F2C98AD63}"/>
          </ac:picMkLst>
        </pc:picChg>
        <pc:picChg chg="add">
          <ac:chgData name="JEREMY HAWKS" userId="1aaca02d-58ef-48a0-9cd3-7db8479167e8" providerId="ADAL" clId="{C81133EE-C7A6-45C7-9975-6AA10F3479EA}" dt="2019-04-08T17:14:52.019" v="1149" actId="26606"/>
          <ac:picMkLst>
            <pc:docMk/>
            <pc:sldMk cId="1495251943" sldId="261"/>
            <ac:picMk id="17" creationId="{FFF756FE-278B-4106-BB2E-DB87CF02DFB5}"/>
          </ac:picMkLst>
        </pc:picChg>
      </pc:sldChg>
      <pc:sldChg chg="addSp delSp modSp add mod setBg">
        <pc:chgData name="JEREMY HAWKS" userId="1aaca02d-58ef-48a0-9cd3-7db8479167e8" providerId="ADAL" clId="{C81133EE-C7A6-45C7-9975-6AA10F3479EA}" dt="2019-04-08T17:16:24.151" v="1231" actId="20577"/>
        <pc:sldMkLst>
          <pc:docMk/>
          <pc:sldMk cId="2086678829" sldId="262"/>
        </pc:sldMkLst>
        <pc:spChg chg="mod">
          <ac:chgData name="JEREMY HAWKS" userId="1aaca02d-58ef-48a0-9cd3-7db8479167e8" providerId="ADAL" clId="{C81133EE-C7A6-45C7-9975-6AA10F3479EA}" dt="2019-04-08T17:16:04.809" v="1178" actId="26606"/>
          <ac:spMkLst>
            <pc:docMk/>
            <pc:sldMk cId="2086678829" sldId="262"/>
            <ac:spMk id="2" creationId="{4EB78FC0-FDEE-4915-A251-36739A69439C}"/>
          </ac:spMkLst>
        </pc:spChg>
        <pc:spChg chg="del">
          <ac:chgData name="JEREMY HAWKS" userId="1aaca02d-58ef-48a0-9cd3-7db8479167e8" providerId="ADAL" clId="{C81133EE-C7A6-45C7-9975-6AA10F3479EA}" dt="2019-04-08T17:15:57.778" v="1175"/>
          <ac:spMkLst>
            <pc:docMk/>
            <pc:sldMk cId="2086678829" sldId="262"/>
            <ac:spMk id="3" creationId="{2F58E31A-91E9-42BD-8D1F-E86278BFC794}"/>
          </ac:spMkLst>
        </pc:spChg>
        <pc:spChg chg="add del">
          <ac:chgData name="JEREMY HAWKS" userId="1aaca02d-58ef-48a0-9cd3-7db8479167e8" providerId="ADAL" clId="{C81133EE-C7A6-45C7-9975-6AA10F3479EA}" dt="2019-04-08T17:16:04.790" v="1177" actId="26606"/>
          <ac:spMkLst>
            <pc:docMk/>
            <pc:sldMk cId="2086678829" sldId="262"/>
            <ac:spMk id="9" creationId="{6396D98A-C8D8-4830-8DEB-CEBAF5959F6F}"/>
          </ac:spMkLst>
        </pc:spChg>
        <pc:spChg chg="add del">
          <ac:chgData name="JEREMY HAWKS" userId="1aaca02d-58ef-48a0-9cd3-7db8479167e8" providerId="ADAL" clId="{C81133EE-C7A6-45C7-9975-6AA10F3479EA}" dt="2019-04-08T17:16:04.790" v="1177" actId="26606"/>
          <ac:spMkLst>
            <pc:docMk/>
            <pc:sldMk cId="2086678829" sldId="262"/>
            <ac:spMk id="12" creationId="{A1698906-F123-49CB-B633-247AC48701BD}"/>
          </ac:spMkLst>
        </pc:spChg>
        <pc:spChg chg="add del">
          <ac:chgData name="JEREMY HAWKS" userId="1aaca02d-58ef-48a0-9cd3-7db8479167e8" providerId="ADAL" clId="{C81133EE-C7A6-45C7-9975-6AA10F3479EA}" dt="2019-04-08T17:16:04.790" v="1177" actId="26606"/>
          <ac:spMkLst>
            <pc:docMk/>
            <pc:sldMk cId="2086678829" sldId="262"/>
            <ac:spMk id="16" creationId="{5D86D9DA-31E3-48ED-9F77-2D8B649BD4E0}"/>
          </ac:spMkLst>
        </pc:spChg>
        <pc:spChg chg="add del">
          <ac:chgData name="JEREMY HAWKS" userId="1aaca02d-58ef-48a0-9cd3-7db8479167e8" providerId="ADAL" clId="{C81133EE-C7A6-45C7-9975-6AA10F3479EA}" dt="2019-04-08T17:16:04.790" v="1177" actId="26606"/>
          <ac:spMkLst>
            <pc:docMk/>
            <pc:sldMk cId="2086678829" sldId="262"/>
            <ac:spMk id="18" creationId="{04C6B320-AA89-4C19-89F7-71D46B26BA6B}"/>
          </ac:spMkLst>
        </pc:spChg>
        <pc:spChg chg="add del">
          <ac:chgData name="JEREMY HAWKS" userId="1aaca02d-58ef-48a0-9cd3-7db8479167e8" providerId="ADAL" clId="{C81133EE-C7A6-45C7-9975-6AA10F3479EA}" dt="2019-04-08T17:16:04.790" v="1177" actId="26606"/>
          <ac:spMkLst>
            <pc:docMk/>
            <pc:sldMk cId="2086678829" sldId="262"/>
            <ac:spMk id="22" creationId="{645EE119-0AC6-45BA-AE5E-A86AFE1C74C0}"/>
          </ac:spMkLst>
        </pc:spChg>
        <pc:spChg chg="add">
          <ac:chgData name="JEREMY HAWKS" userId="1aaca02d-58ef-48a0-9cd3-7db8479167e8" providerId="ADAL" clId="{C81133EE-C7A6-45C7-9975-6AA10F3479EA}" dt="2019-04-08T17:16:04.809" v="1178" actId="26606"/>
          <ac:spMkLst>
            <pc:docMk/>
            <pc:sldMk cId="2086678829" sldId="262"/>
            <ac:spMk id="24" creationId="{8DCA3673-CDE4-40C5-9FA8-F89874CFBA73}"/>
          </ac:spMkLst>
        </pc:spChg>
        <pc:spChg chg="add">
          <ac:chgData name="JEREMY HAWKS" userId="1aaca02d-58ef-48a0-9cd3-7db8479167e8" providerId="ADAL" clId="{C81133EE-C7A6-45C7-9975-6AA10F3479EA}" dt="2019-04-08T17:16:04.809" v="1178" actId="26606"/>
          <ac:spMkLst>
            <pc:docMk/>
            <pc:sldMk cId="2086678829" sldId="262"/>
            <ac:spMk id="26" creationId="{0FFFD040-32A9-4D2B-86CA-599D030A4161}"/>
          </ac:spMkLst>
        </pc:spChg>
        <pc:spChg chg="add">
          <ac:chgData name="JEREMY HAWKS" userId="1aaca02d-58ef-48a0-9cd3-7db8479167e8" providerId="ADAL" clId="{C81133EE-C7A6-45C7-9975-6AA10F3479EA}" dt="2019-04-08T17:16:04.809" v="1178" actId="26606"/>
          <ac:spMkLst>
            <pc:docMk/>
            <pc:sldMk cId="2086678829" sldId="262"/>
            <ac:spMk id="27" creationId="{863205CA-B7FF-4C25-A4C8-3BBBCE19D950}"/>
          </ac:spMkLst>
        </pc:spChg>
        <pc:spChg chg="add mod">
          <ac:chgData name="JEREMY HAWKS" userId="1aaca02d-58ef-48a0-9cd3-7db8479167e8" providerId="ADAL" clId="{C81133EE-C7A6-45C7-9975-6AA10F3479EA}" dt="2019-04-08T17:16:24.151" v="1231" actId="20577"/>
          <ac:spMkLst>
            <pc:docMk/>
            <pc:sldMk cId="2086678829" sldId="262"/>
            <ac:spMk id="29" creationId="{E6FB1F2A-F735-46F9-AD05-A3C053C27D8B}"/>
          </ac:spMkLst>
        </pc:spChg>
        <pc:picChg chg="add del mod">
          <ac:chgData name="JEREMY HAWKS" userId="1aaca02d-58ef-48a0-9cd3-7db8479167e8" providerId="ADAL" clId="{C81133EE-C7A6-45C7-9975-6AA10F3479EA}" dt="2019-04-08T17:16:04.809" v="1178" actId="26606"/>
          <ac:picMkLst>
            <pc:docMk/>
            <pc:sldMk cId="2086678829" sldId="262"/>
            <ac:picMk id="4" creationId="{58982ACC-FF83-435C-8DF0-4E74FDBD1016}"/>
          </ac:picMkLst>
        </pc:picChg>
        <pc:picChg chg="add del">
          <ac:chgData name="JEREMY HAWKS" userId="1aaca02d-58ef-48a0-9cd3-7db8479167e8" providerId="ADAL" clId="{C81133EE-C7A6-45C7-9975-6AA10F3479EA}" dt="2019-04-08T17:16:04.790" v="1177" actId="26606"/>
          <ac:picMkLst>
            <pc:docMk/>
            <pc:sldMk cId="2086678829" sldId="262"/>
            <ac:picMk id="7" creationId="{58982ACC-FF83-435C-8DF0-4E74FDBD1016}"/>
          </ac:picMkLst>
        </pc:picChg>
        <pc:picChg chg="add del">
          <ac:chgData name="JEREMY HAWKS" userId="1aaca02d-58ef-48a0-9cd3-7db8479167e8" providerId="ADAL" clId="{C81133EE-C7A6-45C7-9975-6AA10F3479EA}" dt="2019-04-08T17:16:04.790" v="1177" actId="26606"/>
          <ac:picMkLst>
            <pc:docMk/>
            <pc:sldMk cId="2086678829" sldId="262"/>
            <ac:picMk id="14" creationId="{12AFB628-1D2A-4F5A-8E9E-2C8E917B59E8}"/>
          </ac:picMkLst>
        </pc:picChg>
        <pc:picChg chg="add del">
          <ac:chgData name="JEREMY HAWKS" userId="1aaca02d-58ef-48a0-9cd3-7db8479167e8" providerId="ADAL" clId="{C81133EE-C7A6-45C7-9975-6AA10F3479EA}" dt="2019-04-08T17:16:04.790" v="1177" actId="26606"/>
          <ac:picMkLst>
            <pc:docMk/>
            <pc:sldMk cId="2086678829" sldId="262"/>
            <ac:picMk id="20" creationId="{4AC1383A-2DFB-422E-8FB2-1CABD96DDF9B}"/>
          </ac:picMkLst>
        </pc:picChg>
        <pc:picChg chg="add">
          <ac:chgData name="JEREMY HAWKS" userId="1aaca02d-58ef-48a0-9cd3-7db8479167e8" providerId="ADAL" clId="{C81133EE-C7A6-45C7-9975-6AA10F3479EA}" dt="2019-04-08T17:16:04.809" v="1178" actId="26606"/>
          <ac:picMkLst>
            <pc:docMk/>
            <pc:sldMk cId="2086678829" sldId="262"/>
            <ac:picMk id="25" creationId="{95756E8F-499C-4533-BBE8-309C3E8D985C}"/>
          </ac:picMkLst>
        </pc:picChg>
        <pc:picChg chg="add">
          <ac:chgData name="JEREMY HAWKS" userId="1aaca02d-58ef-48a0-9cd3-7db8479167e8" providerId="ADAL" clId="{C81133EE-C7A6-45C7-9975-6AA10F3479EA}" dt="2019-04-08T17:16:04.809" v="1178" actId="26606"/>
          <ac:picMkLst>
            <pc:docMk/>
            <pc:sldMk cId="2086678829" sldId="262"/>
            <ac:picMk id="28" creationId="{306E3F32-3C1A-4B6E-AF26-8A15A788560F}"/>
          </ac:picMkLst>
        </pc:picChg>
        <pc:picChg chg="add">
          <ac:chgData name="JEREMY HAWKS" userId="1aaca02d-58ef-48a0-9cd3-7db8479167e8" providerId="ADAL" clId="{C81133EE-C7A6-45C7-9975-6AA10F3479EA}" dt="2019-04-08T17:16:04.809" v="1178" actId="26606"/>
          <ac:picMkLst>
            <pc:docMk/>
            <pc:sldMk cId="2086678829" sldId="262"/>
            <ac:picMk id="30" creationId="{58982ACC-FF83-435C-8DF0-4E74FDBD1016}"/>
          </ac:picMkLst>
        </pc:picChg>
      </pc:sldChg>
      <pc:sldChg chg="addSp modSp add mod setBg">
        <pc:chgData name="JEREMY HAWKS" userId="1aaca02d-58ef-48a0-9cd3-7db8479167e8" providerId="ADAL" clId="{C81133EE-C7A6-45C7-9975-6AA10F3479EA}" dt="2019-04-08T17:18:45.948" v="1491" actId="26606"/>
        <pc:sldMkLst>
          <pc:docMk/>
          <pc:sldMk cId="1877079100" sldId="263"/>
        </pc:sldMkLst>
        <pc:spChg chg="mod">
          <ac:chgData name="JEREMY HAWKS" userId="1aaca02d-58ef-48a0-9cd3-7db8479167e8" providerId="ADAL" clId="{C81133EE-C7A6-45C7-9975-6AA10F3479EA}" dt="2019-04-08T17:18:45.948" v="1491" actId="26606"/>
          <ac:spMkLst>
            <pc:docMk/>
            <pc:sldMk cId="1877079100" sldId="263"/>
            <ac:spMk id="2" creationId="{C6544B51-1A9D-4783-BC5F-EC7D2E2F5FCB}"/>
          </ac:spMkLst>
        </pc:spChg>
        <pc:spChg chg="mod">
          <ac:chgData name="JEREMY HAWKS" userId="1aaca02d-58ef-48a0-9cd3-7db8479167e8" providerId="ADAL" clId="{C81133EE-C7A6-45C7-9975-6AA10F3479EA}" dt="2019-04-08T17:18:45.948" v="1491" actId="26606"/>
          <ac:spMkLst>
            <pc:docMk/>
            <pc:sldMk cId="1877079100" sldId="263"/>
            <ac:spMk id="3" creationId="{86C3E263-EBAD-4510-A03C-D53A682314B8}"/>
          </ac:spMkLst>
        </pc:spChg>
        <pc:spChg chg="add">
          <ac:chgData name="JEREMY HAWKS" userId="1aaca02d-58ef-48a0-9cd3-7db8479167e8" providerId="ADAL" clId="{C81133EE-C7A6-45C7-9975-6AA10F3479EA}" dt="2019-04-08T17:18:45.948" v="1491" actId="26606"/>
          <ac:spMkLst>
            <pc:docMk/>
            <pc:sldMk cId="1877079100" sldId="263"/>
            <ac:spMk id="9" creationId="{1395ACAC-577D-4FAD-955D-280C3D104ADF}"/>
          </ac:spMkLst>
        </pc:spChg>
        <pc:spChg chg="add">
          <ac:chgData name="JEREMY HAWKS" userId="1aaca02d-58ef-48a0-9cd3-7db8479167e8" providerId="ADAL" clId="{C81133EE-C7A6-45C7-9975-6AA10F3479EA}" dt="2019-04-08T17:18:45.948" v="1491" actId="26606"/>
          <ac:spMkLst>
            <pc:docMk/>
            <pc:sldMk cId="1877079100" sldId="263"/>
            <ac:spMk id="13" creationId="{0AB11C2E-6CA2-4822-BF14-C1C9A6BC6CAA}"/>
          </ac:spMkLst>
        </pc:spChg>
        <pc:spChg chg="add">
          <ac:chgData name="JEREMY HAWKS" userId="1aaca02d-58ef-48a0-9cd3-7db8479167e8" providerId="ADAL" clId="{C81133EE-C7A6-45C7-9975-6AA10F3479EA}" dt="2019-04-08T17:18:45.948" v="1491" actId="26606"/>
          <ac:spMkLst>
            <pc:docMk/>
            <pc:sldMk cId="1877079100" sldId="263"/>
            <ac:spMk id="15" creationId="{38B3A2B2-7BBB-4E52-8C30-BE2A6F346B37}"/>
          </ac:spMkLst>
        </pc:spChg>
        <pc:spChg chg="add">
          <ac:chgData name="JEREMY HAWKS" userId="1aaca02d-58ef-48a0-9cd3-7db8479167e8" providerId="ADAL" clId="{C81133EE-C7A6-45C7-9975-6AA10F3479EA}" dt="2019-04-08T17:18:45.948" v="1491" actId="26606"/>
          <ac:spMkLst>
            <pc:docMk/>
            <pc:sldMk cId="1877079100" sldId="263"/>
            <ac:spMk id="19" creationId="{09D6A950-3339-40EB-8972-64F44542D3FF}"/>
          </ac:spMkLst>
        </pc:spChg>
        <pc:picChg chg="add mod">
          <ac:chgData name="JEREMY HAWKS" userId="1aaca02d-58ef-48a0-9cd3-7db8479167e8" providerId="ADAL" clId="{C81133EE-C7A6-45C7-9975-6AA10F3479EA}" dt="2019-04-08T17:18:45.948" v="1491" actId="26606"/>
          <ac:picMkLst>
            <pc:docMk/>
            <pc:sldMk cId="1877079100" sldId="263"/>
            <ac:picMk id="4" creationId="{A08FDE66-C435-4BC4-89FE-A70AFE2E83F8}"/>
          </ac:picMkLst>
        </pc:picChg>
        <pc:picChg chg="add">
          <ac:chgData name="JEREMY HAWKS" userId="1aaca02d-58ef-48a0-9cd3-7db8479167e8" providerId="ADAL" clId="{C81133EE-C7A6-45C7-9975-6AA10F3479EA}" dt="2019-04-08T17:18:45.948" v="1491" actId="26606"/>
          <ac:picMkLst>
            <pc:docMk/>
            <pc:sldMk cId="1877079100" sldId="263"/>
            <ac:picMk id="11" creationId="{E228037F-2EF2-4A1A-8D1D-D08F2C98AD63}"/>
          </ac:picMkLst>
        </pc:picChg>
        <pc:picChg chg="add">
          <ac:chgData name="JEREMY HAWKS" userId="1aaca02d-58ef-48a0-9cd3-7db8479167e8" providerId="ADAL" clId="{C81133EE-C7A6-45C7-9975-6AA10F3479EA}" dt="2019-04-08T17:18:45.948" v="1491" actId="26606"/>
          <ac:picMkLst>
            <pc:docMk/>
            <pc:sldMk cId="1877079100" sldId="263"/>
            <ac:picMk id="17" creationId="{FFF756FE-278B-4106-BB2E-DB87CF02DFB5}"/>
          </ac:picMkLst>
        </pc:picChg>
      </pc:sldChg>
      <pc:sldChg chg="addSp delSp modSp add mod setBg delDesignElem">
        <pc:chgData name="JEREMY HAWKS" userId="1aaca02d-58ef-48a0-9cd3-7db8479167e8" providerId="ADAL" clId="{C81133EE-C7A6-45C7-9975-6AA10F3479EA}" dt="2019-04-08T17:20:14.652" v="1545" actId="26606"/>
        <pc:sldMkLst>
          <pc:docMk/>
          <pc:sldMk cId="3358036671" sldId="264"/>
        </pc:sldMkLst>
        <pc:spChg chg="mod">
          <ac:chgData name="JEREMY HAWKS" userId="1aaca02d-58ef-48a0-9cd3-7db8479167e8" providerId="ADAL" clId="{C81133EE-C7A6-45C7-9975-6AA10F3479EA}" dt="2019-04-08T17:19:05.096" v="1496" actId="20577"/>
          <ac:spMkLst>
            <pc:docMk/>
            <pc:sldMk cId="3358036671" sldId="264"/>
            <ac:spMk id="2" creationId="{C6544B51-1A9D-4783-BC5F-EC7D2E2F5FCB}"/>
          </ac:spMkLst>
        </pc:spChg>
        <pc:spChg chg="mod">
          <ac:chgData name="JEREMY HAWKS" userId="1aaca02d-58ef-48a0-9cd3-7db8479167e8" providerId="ADAL" clId="{C81133EE-C7A6-45C7-9975-6AA10F3479EA}" dt="2019-04-08T17:19:32.753" v="1543" actId="20577"/>
          <ac:spMkLst>
            <pc:docMk/>
            <pc:sldMk cId="3358036671" sldId="264"/>
            <ac:spMk id="3" creationId="{86C3E263-EBAD-4510-A03C-D53A682314B8}"/>
          </ac:spMkLst>
        </pc:spChg>
        <pc:spChg chg="del">
          <ac:chgData name="JEREMY HAWKS" userId="1aaca02d-58ef-48a0-9cd3-7db8479167e8" providerId="ADAL" clId="{C81133EE-C7A6-45C7-9975-6AA10F3479EA}" dt="2019-04-08T17:19:01.263" v="1494"/>
          <ac:spMkLst>
            <pc:docMk/>
            <pc:sldMk cId="3358036671" sldId="264"/>
            <ac:spMk id="9" creationId="{1395ACAC-577D-4FAD-955D-280C3D104ADF}"/>
          </ac:spMkLst>
        </pc:spChg>
        <pc:spChg chg="add">
          <ac:chgData name="JEREMY HAWKS" userId="1aaca02d-58ef-48a0-9cd3-7db8479167e8" providerId="ADAL" clId="{C81133EE-C7A6-45C7-9975-6AA10F3479EA}" dt="2019-04-08T17:20:14.652" v="1545" actId="26606"/>
          <ac:spMkLst>
            <pc:docMk/>
            <pc:sldMk cId="3358036671" sldId="264"/>
            <ac:spMk id="10" creationId="{8DCA3673-CDE4-40C5-9FA8-F89874CFBA73}"/>
          </ac:spMkLst>
        </pc:spChg>
        <pc:spChg chg="del">
          <ac:chgData name="JEREMY HAWKS" userId="1aaca02d-58ef-48a0-9cd3-7db8479167e8" providerId="ADAL" clId="{C81133EE-C7A6-45C7-9975-6AA10F3479EA}" dt="2019-04-08T17:19:01.263" v="1494"/>
          <ac:spMkLst>
            <pc:docMk/>
            <pc:sldMk cId="3358036671" sldId="264"/>
            <ac:spMk id="13" creationId="{0AB11C2E-6CA2-4822-BF14-C1C9A6BC6CAA}"/>
          </ac:spMkLst>
        </pc:spChg>
        <pc:spChg chg="add">
          <ac:chgData name="JEREMY HAWKS" userId="1aaca02d-58ef-48a0-9cd3-7db8479167e8" providerId="ADAL" clId="{C81133EE-C7A6-45C7-9975-6AA10F3479EA}" dt="2019-04-08T17:20:14.652" v="1545" actId="26606"/>
          <ac:spMkLst>
            <pc:docMk/>
            <pc:sldMk cId="3358036671" sldId="264"/>
            <ac:spMk id="14" creationId="{0FFFD040-32A9-4D2B-86CA-599D030A4161}"/>
          </ac:spMkLst>
        </pc:spChg>
        <pc:spChg chg="del">
          <ac:chgData name="JEREMY HAWKS" userId="1aaca02d-58ef-48a0-9cd3-7db8479167e8" providerId="ADAL" clId="{C81133EE-C7A6-45C7-9975-6AA10F3479EA}" dt="2019-04-08T17:19:01.263" v="1494"/>
          <ac:spMkLst>
            <pc:docMk/>
            <pc:sldMk cId="3358036671" sldId="264"/>
            <ac:spMk id="15" creationId="{38B3A2B2-7BBB-4E52-8C30-BE2A6F346B37}"/>
          </ac:spMkLst>
        </pc:spChg>
        <pc:spChg chg="add">
          <ac:chgData name="JEREMY HAWKS" userId="1aaca02d-58ef-48a0-9cd3-7db8479167e8" providerId="ADAL" clId="{C81133EE-C7A6-45C7-9975-6AA10F3479EA}" dt="2019-04-08T17:20:14.652" v="1545" actId="26606"/>
          <ac:spMkLst>
            <pc:docMk/>
            <pc:sldMk cId="3358036671" sldId="264"/>
            <ac:spMk id="16" creationId="{863205CA-B7FF-4C25-A4C8-3BBBCE19D950}"/>
          </ac:spMkLst>
        </pc:spChg>
        <pc:spChg chg="del">
          <ac:chgData name="JEREMY HAWKS" userId="1aaca02d-58ef-48a0-9cd3-7db8479167e8" providerId="ADAL" clId="{C81133EE-C7A6-45C7-9975-6AA10F3479EA}" dt="2019-04-08T17:19:01.263" v="1494"/>
          <ac:spMkLst>
            <pc:docMk/>
            <pc:sldMk cId="3358036671" sldId="264"/>
            <ac:spMk id="19" creationId="{09D6A950-3339-40EB-8972-64F44542D3FF}"/>
          </ac:spMkLst>
        </pc:spChg>
        <pc:picChg chg="del">
          <ac:chgData name="JEREMY HAWKS" userId="1aaca02d-58ef-48a0-9cd3-7db8479167e8" providerId="ADAL" clId="{C81133EE-C7A6-45C7-9975-6AA10F3479EA}" dt="2019-04-08T17:19:21.775" v="1542" actId="478"/>
          <ac:picMkLst>
            <pc:docMk/>
            <pc:sldMk cId="3358036671" sldId="264"/>
            <ac:picMk id="4" creationId="{A08FDE66-C435-4BC4-89FE-A70AFE2E83F8}"/>
          </ac:picMkLst>
        </pc:picChg>
        <pc:picChg chg="add mod">
          <ac:chgData name="JEREMY HAWKS" userId="1aaca02d-58ef-48a0-9cd3-7db8479167e8" providerId="ADAL" clId="{C81133EE-C7A6-45C7-9975-6AA10F3479EA}" dt="2019-04-08T17:20:14.652" v="1545" actId="26606"/>
          <ac:picMkLst>
            <pc:docMk/>
            <pc:sldMk cId="3358036671" sldId="264"/>
            <ac:picMk id="5" creationId="{CF6B7881-48C5-451B-8689-672989D7FEAD}"/>
          </ac:picMkLst>
        </pc:picChg>
        <pc:picChg chg="del">
          <ac:chgData name="JEREMY HAWKS" userId="1aaca02d-58ef-48a0-9cd3-7db8479167e8" providerId="ADAL" clId="{C81133EE-C7A6-45C7-9975-6AA10F3479EA}" dt="2019-04-08T17:19:01.263" v="1494"/>
          <ac:picMkLst>
            <pc:docMk/>
            <pc:sldMk cId="3358036671" sldId="264"/>
            <ac:picMk id="11" creationId="{E228037F-2EF2-4A1A-8D1D-D08F2C98AD63}"/>
          </ac:picMkLst>
        </pc:picChg>
        <pc:picChg chg="add">
          <ac:chgData name="JEREMY HAWKS" userId="1aaca02d-58ef-48a0-9cd3-7db8479167e8" providerId="ADAL" clId="{C81133EE-C7A6-45C7-9975-6AA10F3479EA}" dt="2019-04-08T17:20:14.652" v="1545" actId="26606"/>
          <ac:picMkLst>
            <pc:docMk/>
            <pc:sldMk cId="3358036671" sldId="264"/>
            <ac:picMk id="12" creationId="{95756E8F-499C-4533-BBE8-309C3E8D985C}"/>
          </ac:picMkLst>
        </pc:picChg>
        <pc:picChg chg="del">
          <ac:chgData name="JEREMY HAWKS" userId="1aaca02d-58ef-48a0-9cd3-7db8479167e8" providerId="ADAL" clId="{C81133EE-C7A6-45C7-9975-6AA10F3479EA}" dt="2019-04-08T17:19:01.263" v="1494"/>
          <ac:picMkLst>
            <pc:docMk/>
            <pc:sldMk cId="3358036671" sldId="264"/>
            <ac:picMk id="17" creationId="{FFF756FE-278B-4106-BB2E-DB87CF02DFB5}"/>
          </ac:picMkLst>
        </pc:picChg>
        <pc:picChg chg="add">
          <ac:chgData name="JEREMY HAWKS" userId="1aaca02d-58ef-48a0-9cd3-7db8479167e8" providerId="ADAL" clId="{C81133EE-C7A6-45C7-9975-6AA10F3479EA}" dt="2019-04-08T17:20:14.652" v="1545" actId="26606"/>
          <ac:picMkLst>
            <pc:docMk/>
            <pc:sldMk cId="3358036671" sldId="264"/>
            <ac:picMk id="18" creationId="{306E3F32-3C1A-4B6E-AF26-8A15A788560F}"/>
          </ac:picMkLst>
        </pc:picChg>
      </pc:sldChg>
      <pc:sldChg chg="addSp delSp modSp add mod setBg delDesignElem">
        <pc:chgData name="JEREMY HAWKS" userId="1aaca02d-58ef-48a0-9cd3-7db8479167e8" providerId="ADAL" clId="{C81133EE-C7A6-45C7-9975-6AA10F3479EA}" dt="2019-04-08T17:21:15.502" v="1558" actId="26606"/>
        <pc:sldMkLst>
          <pc:docMk/>
          <pc:sldMk cId="1764384430" sldId="265"/>
        </pc:sldMkLst>
        <pc:spChg chg="mod">
          <ac:chgData name="JEREMY HAWKS" userId="1aaca02d-58ef-48a0-9cd3-7db8479167e8" providerId="ADAL" clId="{C81133EE-C7A6-45C7-9975-6AA10F3479EA}" dt="2019-04-08T17:20:25.039" v="1549" actId="20577"/>
          <ac:spMkLst>
            <pc:docMk/>
            <pc:sldMk cId="1764384430" sldId="265"/>
            <ac:spMk id="2" creationId="{C6544B51-1A9D-4783-BC5F-EC7D2E2F5FCB}"/>
          </ac:spMkLst>
        </pc:spChg>
        <pc:spChg chg="mod">
          <ac:chgData name="JEREMY HAWKS" userId="1aaca02d-58ef-48a0-9cd3-7db8479167e8" providerId="ADAL" clId="{C81133EE-C7A6-45C7-9975-6AA10F3479EA}" dt="2019-04-08T17:20:31.438" v="1555" actId="20577"/>
          <ac:spMkLst>
            <pc:docMk/>
            <pc:sldMk cId="1764384430" sldId="265"/>
            <ac:spMk id="3" creationId="{86C3E263-EBAD-4510-A03C-D53A682314B8}"/>
          </ac:spMkLst>
        </pc:spChg>
        <pc:spChg chg="add">
          <ac:chgData name="JEREMY HAWKS" userId="1aaca02d-58ef-48a0-9cd3-7db8479167e8" providerId="ADAL" clId="{C81133EE-C7A6-45C7-9975-6AA10F3479EA}" dt="2019-04-08T17:21:15.502" v="1558" actId="26606"/>
          <ac:spMkLst>
            <pc:docMk/>
            <pc:sldMk cId="1764384430" sldId="265"/>
            <ac:spMk id="9" creationId="{1395ACAC-577D-4FAD-955D-280C3D104ADF}"/>
          </ac:spMkLst>
        </pc:spChg>
        <pc:spChg chg="del">
          <ac:chgData name="JEREMY HAWKS" userId="1aaca02d-58ef-48a0-9cd3-7db8479167e8" providerId="ADAL" clId="{C81133EE-C7A6-45C7-9975-6AA10F3479EA}" dt="2019-04-08T17:20:21.204" v="1547"/>
          <ac:spMkLst>
            <pc:docMk/>
            <pc:sldMk cId="1764384430" sldId="265"/>
            <ac:spMk id="10" creationId="{8DCA3673-CDE4-40C5-9FA8-F89874CFBA73}"/>
          </ac:spMkLst>
        </pc:spChg>
        <pc:spChg chg="add">
          <ac:chgData name="JEREMY HAWKS" userId="1aaca02d-58ef-48a0-9cd3-7db8479167e8" providerId="ADAL" clId="{C81133EE-C7A6-45C7-9975-6AA10F3479EA}" dt="2019-04-08T17:21:15.502" v="1558" actId="26606"/>
          <ac:spMkLst>
            <pc:docMk/>
            <pc:sldMk cId="1764384430" sldId="265"/>
            <ac:spMk id="13" creationId="{0AB11C2E-6CA2-4822-BF14-C1C9A6BC6CAA}"/>
          </ac:spMkLst>
        </pc:spChg>
        <pc:spChg chg="del">
          <ac:chgData name="JEREMY HAWKS" userId="1aaca02d-58ef-48a0-9cd3-7db8479167e8" providerId="ADAL" clId="{C81133EE-C7A6-45C7-9975-6AA10F3479EA}" dt="2019-04-08T17:20:21.204" v="1547"/>
          <ac:spMkLst>
            <pc:docMk/>
            <pc:sldMk cId="1764384430" sldId="265"/>
            <ac:spMk id="14" creationId="{0FFFD040-32A9-4D2B-86CA-599D030A4161}"/>
          </ac:spMkLst>
        </pc:spChg>
        <pc:spChg chg="add">
          <ac:chgData name="JEREMY HAWKS" userId="1aaca02d-58ef-48a0-9cd3-7db8479167e8" providerId="ADAL" clId="{C81133EE-C7A6-45C7-9975-6AA10F3479EA}" dt="2019-04-08T17:21:15.502" v="1558" actId="26606"/>
          <ac:spMkLst>
            <pc:docMk/>
            <pc:sldMk cId="1764384430" sldId="265"/>
            <ac:spMk id="15" creationId="{38B3A2B2-7BBB-4E52-8C30-BE2A6F346B37}"/>
          </ac:spMkLst>
        </pc:spChg>
        <pc:spChg chg="del">
          <ac:chgData name="JEREMY HAWKS" userId="1aaca02d-58ef-48a0-9cd3-7db8479167e8" providerId="ADAL" clId="{C81133EE-C7A6-45C7-9975-6AA10F3479EA}" dt="2019-04-08T17:20:21.204" v="1547"/>
          <ac:spMkLst>
            <pc:docMk/>
            <pc:sldMk cId="1764384430" sldId="265"/>
            <ac:spMk id="16" creationId="{863205CA-B7FF-4C25-A4C8-3BBBCE19D950}"/>
          </ac:spMkLst>
        </pc:spChg>
        <pc:spChg chg="add">
          <ac:chgData name="JEREMY HAWKS" userId="1aaca02d-58ef-48a0-9cd3-7db8479167e8" providerId="ADAL" clId="{C81133EE-C7A6-45C7-9975-6AA10F3479EA}" dt="2019-04-08T17:21:15.502" v="1558" actId="26606"/>
          <ac:spMkLst>
            <pc:docMk/>
            <pc:sldMk cId="1764384430" sldId="265"/>
            <ac:spMk id="19" creationId="{09D6A950-3339-40EB-8972-64F44542D3FF}"/>
          </ac:spMkLst>
        </pc:spChg>
        <pc:picChg chg="add mod">
          <ac:chgData name="JEREMY HAWKS" userId="1aaca02d-58ef-48a0-9cd3-7db8479167e8" providerId="ADAL" clId="{C81133EE-C7A6-45C7-9975-6AA10F3479EA}" dt="2019-04-08T17:21:15.502" v="1558" actId="26606"/>
          <ac:picMkLst>
            <pc:docMk/>
            <pc:sldMk cId="1764384430" sldId="265"/>
            <ac:picMk id="4" creationId="{31364473-DA2C-4D02-B285-C59E578586F0}"/>
          </ac:picMkLst>
        </pc:picChg>
        <pc:picChg chg="del">
          <ac:chgData name="JEREMY HAWKS" userId="1aaca02d-58ef-48a0-9cd3-7db8479167e8" providerId="ADAL" clId="{C81133EE-C7A6-45C7-9975-6AA10F3479EA}" dt="2019-04-08T17:20:33.615" v="1556" actId="478"/>
          <ac:picMkLst>
            <pc:docMk/>
            <pc:sldMk cId="1764384430" sldId="265"/>
            <ac:picMk id="5" creationId="{CF6B7881-48C5-451B-8689-672989D7FEAD}"/>
          </ac:picMkLst>
        </pc:picChg>
        <pc:picChg chg="add">
          <ac:chgData name="JEREMY HAWKS" userId="1aaca02d-58ef-48a0-9cd3-7db8479167e8" providerId="ADAL" clId="{C81133EE-C7A6-45C7-9975-6AA10F3479EA}" dt="2019-04-08T17:21:15.502" v="1558" actId="26606"/>
          <ac:picMkLst>
            <pc:docMk/>
            <pc:sldMk cId="1764384430" sldId="265"/>
            <ac:picMk id="11" creationId="{E228037F-2EF2-4A1A-8D1D-D08F2C98AD63}"/>
          </ac:picMkLst>
        </pc:picChg>
        <pc:picChg chg="del">
          <ac:chgData name="JEREMY HAWKS" userId="1aaca02d-58ef-48a0-9cd3-7db8479167e8" providerId="ADAL" clId="{C81133EE-C7A6-45C7-9975-6AA10F3479EA}" dt="2019-04-08T17:20:21.204" v="1547"/>
          <ac:picMkLst>
            <pc:docMk/>
            <pc:sldMk cId="1764384430" sldId="265"/>
            <ac:picMk id="12" creationId="{95756E8F-499C-4533-BBE8-309C3E8D985C}"/>
          </ac:picMkLst>
        </pc:picChg>
        <pc:picChg chg="add">
          <ac:chgData name="JEREMY HAWKS" userId="1aaca02d-58ef-48a0-9cd3-7db8479167e8" providerId="ADAL" clId="{C81133EE-C7A6-45C7-9975-6AA10F3479EA}" dt="2019-04-08T17:21:15.502" v="1558" actId="26606"/>
          <ac:picMkLst>
            <pc:docMk/>
            <pc:sldMk cId="1764384430" sldId="265"/>
            <ac:picMk id="17" creationId="{FFF756FE-278B-4106-BB2E-DB87CF02DFB5}"/>
          </ac:picMkLst>
        </pc:picChg>
        <pc:picChg chg="del">
          <ac:chgData name="JEREMY HAWKS" userId="1aaca02d-58ef-48a0-9cd3-7db8479167e8" providerId="ADAL" clId="{C81133EE-C7A6-45C7-9975-6AA10F3479EA}" dt="2019-04-08T17:20:21.204" v="1547"/>
          <ac:picMkLst>
            <pc:docMk/>
            <pc:sldMk cId="1764384430" sldId="265"/>
            <ac:picMk id="18" creationId="{306E3F32-3C1A-4B6E-AF26-8A15A788560F}"/>
          </ac:picMkLst>
        </pc:picChg>
      </pc:sldChg>
      <pc:sldChg chg="addSp modSp add mod setBg">
        <pc:chgData name="JEREMY HAWKS" userId="1aaca02d-58ef-48a0-9cd3-7db8479167e8" providerId="ADAL" clId="{C81133EE-C7A6-45C7-9975-6AA10F3479EA}" dt="2019-04-08T17:24:15.007" v="1851" actId="20577"/>
        <pc:sldMkLst>
          <pc:docMk/>
          <pc:sldMk cId="852513205" sldId="266"/>
        </pc:sldMkLst>
        <pc:spChg chg="mod">
          <ac:chgData name="JEREMY HAWKS" userId="1aaca02d-58ef-48a0-9cd3-7db8479167e8" providerId="ADAL" clId="{C81133EE-C7A6-45C7-9975-6AA10F3479EA}" dt="2019-04-08T17:23:06.104" v="1677" actId="26606"/>
          <ac:spMkLst>
            <pc:docMk/>
            <pc:sldMk cId="852513205" sldId="266"/>
            <ac:spMk id="2" creationId="{F8E2F81A-EFF7-4D46-99B5-C22CF8496247}"/>
          </ac:spMkLst>
        </pc:spChg>
        <pc:spChg chg="mod">
          <ac:chgData name="JEREMY HAWKS" userId="1aaca02d-58ef-48a0-9cd3-7db8479167e8" providerId="ADAL" clId="{C81133EE-C7A6-45C7-9975-6AA10F3479EA}" dt="2019-04-08T17:24:15.007" v="1851" actId="20577"/>
          <ac:spMkLst>
            <pc:docMk/>
            <pc:sldMk cId="852513205" sldId="266"/>
            <ac:spMk id="3" creationId="{ED562F63-BDCF-4BCC-8EDB-F94591FCB484}"/>
          </ac:spMkLst>
        </pc:spChg>
        <pc:spChg chg="add">
          <ac:chgData name="JEREMY HAWKS" userId="1aaca02d-58ef-48a0-9cd3-7db8479167e8" providerId="ADAL" clId="{C81133EE-C7A6-45C7-9975-6AA10F3479EA}" dt="2019-04-08T17:23:06.104" v="1677" actId="26606"/>
          <ac:spMkLst>
            <pc:docMk/>
            <pc:sldMk cId="852513205" sldId="266"/>
            <ac:spMk id="9" creationId="{1395ACAC-577D-4FAD-955D-280C3D104ADF}"/>
          </ac:spMkLst>
        </pc:spChg>
        <pc:spChg chg="add">
          <ac:chgData name="JEREMY HAWKS" userId="1aaca02d-58ef-48a0-9cd3-7db8479167e8" providerId="ADAL" clId="{C81133EE-C7A6-45C7-9975-6AA10F3479EA}" dt="2019-04-08T17:23:06.104" v="1677" actId="26606"/>
          <ac:spMkLst>
            <pc:docMk/>
            <pc:sldMk cId="852513205" sldId="266"/>
            <ac:spMk id="13" creationId="{0AB11C2E-6CA2-4822-BF14-C1C9A6BC6CAA}"/>
          </ac:spMkLst>
        </pc:spChg>
        <pc:spChg chg="add">
          <ac:chgData name="JEREMY HAWKS" userId="1aaca02d-58ef-48a0-9cd3-7db8479167e8" providerId="ADAL" clId="{C81133EE-C7A6-45C7-9975-6AA10F3479EA}" dt="2019-04-08T17:23:06.104" v="1677" actId="26606"/>
          <ac:spMkLst>
            <pc:docMk/>
            <pc:sldMk cId="852513205" sldId="266"/>
            <ac:spMk id="15" creationId="{38B3A2B2-7BBB-4E52-8C30-BE2A6F346B37}"/>
          </ac:spMkLst>
        </pc:spChg>
        <pc:spChg chg="add">
          <ac:chgData name="JEREMY HAWKS" userId="1aaca02d-58ef-48a0-9cd3-7db8479167e8" providerId="ADAL" clId="{C81133EE-C7A6-45C7-9975-6AA10F3479EA}" dt="2019-04-08T17:23:06.104" v="1677" actId="26606"/>
          <ac:spMkLst>
            <pc:docMk/>
            <pc:sldMk cId="852513205" sldId="266"/>
            <ac:spMk id="19" creationId="{09D6A950-3339-40EB-8972-64F44542D3FF}"/>
          </ac:spMkLst>
        </pc:spChg>
        <pc:picChg chg="add mod">
          <ac:chgData name="JEREMY HAWKS" userId="1aaca02d-58ef-48a0-9cd3-7db8479167e8" providerId="ADAL" clId="{C81133EE-C7A6-45C7-9975-6AA10F3479EA}" dt="2019-04-08T17:23:06.104" v="1677" actId="26606"/>
          <ac:picMkLst>
            <pc:docMk/>
            <pc:sldMk cId="852513205" sldId="266"/>
            <ac:picMk id="4" creationId="{1D6CA81C-1A89-4825-AAE1-26354AE7F452}"/>
          </ac:picMkLst>
        </pc:picChg>
        <pc:picChg chg="add">
          <ac:chgData name="JEREMY HAWKS" userId="1aaca02d-58ef-48a0-9cd3-7db8479167e8" providerId="ADAL" clId="{C81133EE-C7A6-45C7-9975-6AA10F3479EA}" dt="2019-04-08T17:23:06.104" v="1677" actId="26606"/>
          <ac:picMkLst>
            <pc:docMk/>
            <pc:sldMk cId="852513205" sldId="266"/>
            <ac:picMk id="11" creationId="{E228037F-2EF2-4A1A-8D1D-D08F2C98AD63}"/>
          </ac:picMkLst>
        </pc:picChg>
        <pc:picChg chg="add">
          <ac:chgData name="JEREMY HAWKS" userId="1aaca02d-58ef-48a0-9cd3-7db8479167e8" providerId="ADAL" clId="{C81133EE-C7A6-45C7-9975-6AA10F3479EA}" dt="2019-04-08T17:23:06.104" v="1677" actId="26606"/>
          <ac:picMkLst>
            <pc:docMk/>
            <pc:sldMk cId="852513205" sldId="266"/>
            <ac:picMk id="17" creationId="{FFF756FE-278B-4106-BB2E-DB87CF02DFB5}"/>
          </ac:picMkLst>
        </pc:picChg>
      </pc:sldChg>
      <pc:sldChg chg="addSp delSp modSp add">
        <pc:chgData name="JEREMY HAWKS" userId="1aaca02d-58ef-48a0-9cd3-7db8479167e8" providerId="ADAL" clId="{C81133EE-C7A6-45C7-9975-6AA10F3479EA}" dt="2019-04-08T17:25:41.125" v="1892" actId="478"/>
        <pc:sldMkLst>
          <pc:docMk/>
          <pc:sldMk cId="430799843" sldId="267"/>
        </pc:sldMkLst>
        <pc:spChg chg="mod">
          <ac:chgData name="JEREMY HAWKS" userId="1aaca02d-58ef-48a0-9cd3-7db8479167e8" providerId="ADAL" clId="{C81133EE-C7A6-45C7-9975-6AA10F3479EA}" dt="2019-04-08T17:24:43.822" v="1887" actId="20577"/>
          <ac:spMkLst>
            <pc:docMk/>
            <pc:sldMk cId="430799843" sldId="267"/>
            <ac:spMk id="2" creationId="{19F65870-9883-4D39-9F43-B06125976BBE}"/>
          </ac:spMkLst>
        </pc:spChg>
        <pc:spChg chg="del">
          <ac:chgData name="JEREMY HAWKS" userId="1aaca02d-58ef-48a0-9cd3-7db8479167e8" providerId="ADAL" clId="{C81133EE-C7A6-45C7-9975-6AA10F3479EA}" dt="2019-04-08T17:25:41.125" v="1892" actId="478"/>
          <ac:spMkLst>
            <pc:docMk/>
            <pc:sldMk cId="430799843" sldId="267"/>
            <ac:spMk id="3" creationId="{5E52AA77-588C-47EB-AFB6-70B292F5BF08}"/>
          </ac:spMkLst>
        </pc:spChg>
        <pc:picChg chg="add mod">
          <ac:chgData name="JEREMY HAWKS" userId="1aaca02d-58ef-48a0-9cd3-7db8479167e8" providerId="ADAL" clId="{C81133EE-C7A6-45C7-9975-6AA10F3479EA}" dt="2019-04-08T17:25:32.413" v="1891" actId="1076"/>
          <ac:picMkLst>
            <pc:docMk/>
            <pc:sldMk cId="430799843" sldId="267"/>
            <ac:picMk id="4" creationId="{0C5DFED1-4FBE-4884-9587-1D36168432D5}"/>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4/6/2019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4/6/2019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4/6/2019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4/6/2019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4/6/2019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4/6/2019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4/6/2019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4/6/2019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4/6/2019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4/6/2019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4/6/2019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4/6/2019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4/6/2019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4/6/2019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4/6/2019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4/6/2019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4/6/2019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4/6/2019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0F03-E23D-4EBE-AADA-507B2921E063}"/>
              </a:ext>
            </a:extLst>
          </p:cNvPr>
          <p:cNvSpPr>
            <a:spLocks noGrp="1"/>
          </p:cNvSpPr>
          <p:nvPr>
            <p:ph type="ctrTitle"/>
          </p:nvPr>
        </p:nvSpPr>
        <p:spPr>
          <a:xfrm>
            <a:off x="0" y="2733709"/>
            <a:ext cx="8824456" cy="1373070"/>
          </a:xfrm>
        </p:spPr>
        <p:txBody>
          <a:bodyPr/>
          <a:lstStyle/>
          <a:p>
            <a:r>
              <a:rPr lang="en-US" sz="4800" dirty="0"/>
              <a:t>Application Controller Pattern</a:t>
            </a:r>
          </a:p>
        </p:txBody>
      </p:sp>
      <p:sp>
        <p:nvSpPr>
          <p:cNvPr id="3" name="Subtitle 2">
            <a:extLst>
              <a:ext uri="{FF2B5EF4-FFF2-40B4-BE49-F238E27FC236}">
                <a16:creationId xmlns:a16="http://schemas.microsoft.com/office/drawing/2014/main" id="{076DDC48-16D6-461D-8D24-293D67B87E89}"/>
              </a:ext>
            </a:extLst>
          </p:cNvPr>
          <p:cNvSpPr>
            <a:spLocks noGrp="1"/>
          </p:cNvSpPr>
          <p:nvPr>
            <p:ph type="subTitle" idx="1"/>
          </p:nvPr>
        </p:nvSpPr>
        <p:spPr/>
        <p:txBody>
          <a:bodyPr/>
          <a:lstStyle/>
          <a:p>
            <a:r>
              <a:rPr lang="en-US" dirty="0"/>
              <a:t>Jeremy Hawks – CIT 360</a:t>
            </a:r>
          </a:p>
        </p:txBody>
      </p:sp>
    </p:spTree>
    <p:extLst>
      <p:ext uri="{BB962C8B-B14F-4D97-AF65-F5344CB8AC3E}">
        <p14:creationId xmlns:p14="http://schemas.microsoft.com/office/powerpoint/2010/main" val="320502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6544B51-1A9D-4783-BC5F-EC7D2E2F5FCB}"/>
              </a:ext>
            </a:extLst>
          </p:cNvPr>
          <p:cNvSpPr>
            <a:spLocks noGrp="1"/>
          </p:cNvSpPr>
          <p:nvPr>
            <p:ph type="title"/>
          </p:nvPr>
        </p:nvSpPr>
        <p:spPr>
          <a:xfrm>
            <a:off x="680321" y="753228"/>
            <a:ext cx="4136123" cy="1080938"/>
          </a:xfrm>
        </p:spPr>
        <p:txBody>
          <a:bodyPr>
            <a:normAutofit/>
          </a:bodyPr>
          <a:lstStyle/>
          <a:p>
            <a:r>
              <a:rPr lang="en-US" sz="2400" dirty="0"/>
              <a:t>APC (Front Controller servlet pt. 3)</a:t>
            </a:r>
          </a:p>
        </p:txBody>
      </p:sp>
      <p:pic>
        <p:nvPicPr>
          <p:cNvPr id="17" name="Picture 16">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86C3E263-EBAD-4510-A03C-D53A682314B8}"/>
              </a:ext>
            </a:extLst>
          </p:cNvPr>
          <p:cNvSpPr>
            <a:spLocks noGrp="1"/>
          </p:cNvSpPr>
          <p:nvPr>
            <p:ph idx="1"/>
          </p:nvPr>
        </p:nvSpPr>
        <p:spPr>
          <a:xfrm>
            <a:off x="680321" y="2336873"/>
            <a:ext cx="3656289" cy="3599316"/>
          </a:xfrm>
        </p:spPr>
        <p:txBody>
          <a:bodyPr>
            <a:normAutofit/>
          </a:bodyPr>
          <a:lstStyle/>
          <a:p>
            <a:r>
              <a:rPr lang="en-US" sz="1400" dirty="0"/>
              <a:t>Part three of the front controller servlet code</a:t>
            </a:r>
          </a:p>
          <a:p>
            <a:endParaRPr lang="en-US" sz="1400" dirty="0"/>
          </a:p>
          <a:p>
            <a:endParaRPr lang="en-US" sz="1400" dirty="0"/>
          </a:p>
        </p:txBody>
      </p:sp>
      <p:sp>
        <p:nvSpPr>
          <p:cNvPr id="19" name="Rectangle 18">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1364473-DA2C-4D02-B285-C59E578586F0}"/>
              </a:ext>
            </a:extLst>
          </p:cNvPr>
          <p:cNvPicPr>
            <a:picLocks noChangeAspect="1"/>
          </p:cNvPicPr>
          <p:nvPr/>
        </p:nvPicPr>
        <p:blipFill>
          <a:blip r:embed="rId4"/>
          <a:stretch>
            <a:fillRect/>
          </a:stretch>
        </p:blipFill>
        <p:spPr>
          <a:xfrm>
            <a:off x="5593085" y="2095689"/>
            <a:ext cx="5629268" cy="2659828"/>
          </a:xfrm>
          <a:prstGeom prst="rect">
            <a:avLst/>
          </a:prstGeom>
          <a:ln>
            <a:noFill/>
          </a:ln>
          <a:effectLst/>
        </p:spPr>
      </p:pic>
    </p:spTree>
    <p:extLst>
      <p:ext uri="{BB962C8B-B14F-4D97-AF65-F5344CB8AC3E}">
        <p14:creationId xmlns:p14="http://schemas.microsoft.com/office/powerpoint/2010/main" val="1764384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8E2F81A-EFF7-4D46-99B5-C22CF8496247}"/>
              </a:ext>
            </a:extLst>
          </p:cNvPr>
          <p:cNvSpPr>
            <a:spLocks noGrp="1"/>
          </p:cNvSpPr>
          <p:nvPr>
            <p:ph type="title"/>
          </p:nvPr>
        </p:nvSpPr>
        <p:spPr>
          <a:xfrm>
            <a:off x="680321" y="753228"/>
            <a:ext cx="4136123" cy="1080938"/>
          </a:xfrm>
        </p:spPr>
        <p:txBody>
          <a:bodyPr>
            <a:normAutofit/>
          </a:bodyPr>
          <a:lstStyle/>
          <a:p>
            <a:r>
              <a:rPr lang="en-US" sz="2400"/>
              <a:t>APC (web.xml and controller config)</a:t>
            </a:r>
          </a:p>
        </p:txBody>
      </p:sp>
      <p:pic>
        <p:nvPicPr>
          <p:cNvPr id="17" name="Picture 16">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ED562F63-BDCF-4BCC-8EDB-F94591FCB484}"/>
              </a:ext>
            </a:extLst>
          </p:cNvPr>
          <p:cNvSpPr>
            <a:spLocks noGrp="1"/>
          </p:cNvSpPr>
          <p:nvPr>
            <p:ph idx="1"/>
          </p:nvPr>
        </p:nvSpPr>
        <p:spPr>
          <a:xfrm>
            <a:off x="680321" y="2336873"/>
            <a:ext cx="3656289" cy="3599316"/>
          </a:xfrm>
        </p:spPr>
        <p:txBody>
          <a:bodyPr>
            <a:normAutofit/>
          </a:bodyPr>
          <a:lstStyle/>
          <a:p>
            <a:r>
              <a:rPr lang="en-US" sz="1400" dirty="0"/>
              <a:t>Web.xml and controller config property files will look similar to:</a:t>
            </a:r>
          </a:p>
          <a:p>
            <a:r>
              <a:rPr lang="en-US" sz="1400" dirty="0"/>
              <a:t>And #Mapping file contains the key value pair of</a:t>
            </a:r>
          </a:p>
          <a:p>
            <a:pPr lvl="1"/>
            <a:r>
              <a:rPr lang="en-US" sz="1000" dirty="0"/>
              <a:t>Login=</a:t>
            </a:r>
            <a:r>
              <a:rPr lang="en-US" sz="1000" dirty="0" err="1"/>
              <a:t>com.xpert.controller.LoginController</a:t>
            </a:r>
            <a:endParaRPr lang="en-US" sz="1000" dirty="0"/>
          </a:p>
          <a:p>
            <a:pPr lvl="1"/>
            <a:r>
              <a:rPr lang="en-US" sz="1000" dirty="0"/>
              <a:t>Register=</a:t>
            </a:r>
            <a:r>
              <a:rPr lang="en-US" sz="1000" dirty="0" err="1"/>
              <a:t>com.xpert.controller.RegistrationController</a:t>
            </a:r>
            <a:endParaRPr lang="en-US" sz="1000" dirty="0"/>
          </a:p>
          <a:p>
            <a:endParaRPr lang="en-US" sz="1400" dirty="0"/>
          </a:p>
        </p:txBody>
      </p:sp>
      <p:sp>
        <p:nvSpPr>
          <p:cNvPr id="19" name="Rectangle 18">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D6CA81C-1A89-4825-AAE1-26354AE7F452}"/>
              </a:ext>
            </a:extLst>
          </p:cNvPr>
          <p:cNvPicPr>
            <a:picLocks noChangeAspect="1"/>
          </p:cNvPicPr>
          <p:nvPr/>
        </p:nvPicPr>
        <p:blipFill>
          <a:blip r:embed="rId4"/>
          <a:stretch>
            <a:fillRect/>
          </a:stretch>
        </p:blipFill>
        <p:spPr>
          <a:xfrm>
            <a:off x="5593085" y="1786079"/>
            <a:ext cx="5629268" cy="3279048"/>
          </a:xfrm>
          <a:prstGeom prst="rect">
            <a:avLst/>
          </a:prstGeom>
          <a:ln>
            <a:noFill/>
          </a:ln>
          <a:effectLst/>
        </p:spPr>
      </p:pic>
    </p:spTree>
    <p:extLst>
      <p:ext uri="{BB962C8B-B14F-4D97-AF65-F5344CB8AC3E}">
        <p14:creationId xmlns:p14="http://schemas.microsoft.com/office/powerpoint/2010/main" val="852513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5870-9883-4D39-9F43-B06125976BBE}"/>
              </a:ext>
            </a:extLst>
          </p:cNvPr>
          <p:cNvSpPr>
            <a:spLocks noGrp="1"/>
          </p:cNvSpPr>
          <p:nvPr>
            <p:ph type="title"/>
          </p:nvPr>
        </p:nvSpPr>
        <p:spPr/>
        <p:txBody>
          <a:bodyPr/>
          <a:lstStyle/>
          <a:p>
            <a:r>
              <a:rPr lang="en-US" dirty="0"/>
              <a:t>APC (simple controller to test with)</a:t>
            </a:r>
          </a:p>
        </p:txBody>
      </p:sp>
      <p:pic>
        <p:nvPicPr>
          <p:cNvPr id="4" name="Picture 3">
            <a:extLst>
              <a:ext uri="{FF2B5EF4-FFF2-40B4-BE49-F238E27FC236}">
                <a16:creationId xmlns:a16="http://schemas.microsoft.com/office/drawing/2014/main" id="{0C5DFED1-4FBE-4884-9587-1D36168432D5}"/>
              </a:ext>
            </a:extLst>
          </p:cNvPr>
          <p:cNvPicPr>
            <a:picLocks noChangeAspect="1"/>
          </p:cNvPicPr>
          <p:nvPr/>
        </p:nvPicPr>
        <p:blipFill>
          <a:blip r:embed="rId2"/>
          <a:stretch>
            <a:fillRect/>
          </a:stretch>
        </p:blipFill>
        <p:spPr>
          <a:xfrm>
            <a:off x="455411" y="2612287"/>
            <a:ext cx="10063680" cy="3826609"/>
          </a:xfrm>
          <a:prstGeom prst="rect">
            <a:avLst/>
          </a:prstGeom>
        </p:spPr>
      </p:pic>
    </p:spTree>
    <p:extLst>
      <p:ext uri="{BB962C8B-B14F-4D97-AF65-F5344CB8AC3E}">
        <p14:creationId xmlns:p14="http://schemas.microsoft.com/office/powerpoint/2010/main" val="430799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2670-7406-485C-AA13-FA96BAF82C18}"/>
              </a:ext>
            </a:extLst>
          </p:cNvPr>
          <p:cNvSpPr>
            <a:spLocks noGrp="1"/>
          </p:cNvSpPr>
          <p:nvPr>
            <p:ph type="title"/>
          </p:nvPr>
        </p:nvSpPr>
        <p:spPr/>
        <p:txBody>
          <a:bodyPr/>
          <a:lstStyle/>
          <a:p>
            <a:r>
              <a:rPr lang="en-US" dirty="0"/>
              <a:t>APC - Why Do We Need It?</a:t>
            </a:r>
          </a:p>
        </p:txBody>
      </p:sp>
      <p:sp>
        <p:nvSpPr>
          <p:cNvPr id="3" name="Content Placeholder 2">
            <a:extLst>
              <a:ext uri="{FF2B5EF4-FFF2-40B4-BE49-F238E27FC236}">
                <a16:creationId xmlns:a16="http://schemas.microsoft.com/office/drawing/2014/main" id="{03FE49C2-1B8F-4ABA-A11D-E441E4C54BF1}"/>
              </a:ext>
            </a:extLst>
          </p:cNvPr>
          <p:cNvSpPr>
            <a:spLocks noGrp="1"/>
          </p:cNvSpPr>
          <p:nvPr>
            <p:ph idx="1"/>
          </p:nvPr>
        </p:nvSpPr>
        <p:spPr>
          <a:xfrm>
            <a:off x="680321" y="2336872"/>
            <a:ext cx="9613861" cy="3950805"/>
          </a:xfrm>
        </p:spPr>
        <p:txBody>
          <a:bodyPr>
            <a:normAutofit/>
          </a:bodyPr>
          <a:lstStyle/>
          <a:p>
            <a:r>
              <a:rPr lang="en-US" dirty="0"/>
              <a:t>We need to perform checks to validate If-Else statements in our code</a:t>
            </a:r>
          </a:p>
          <a:p>
            <a:r>
              <a:rPr lang="en-US" dirty="0"/>
              <a:t>Sometimes the If-Else statements are very complex and may include both string and integer checks</a:t>
            </a:r>
          </a:p>
          <a:p>
            <a:r>
              <a:rPr lang="en-US" dirty="0"/>
              <a:t>String checks are very resource intensive and are usually performed after integer checks, but sometimes it is necessary to perform the string checks first to prevent the false passing of the integer checks</a:t>
            </a:r>
          </a:p>
          <a:p>
            <a:r>
              <a:rPr lang="en-US" dirty="0"/>
              <a:t>That conflict is why the Application Controller Pattern was designed</a:t>
            </a:r>
          </a:p>
        </p:txBody>
      </p:sp>
    </p:spTree>
    <p:extLst>
      <p:ext uri="{BB962C8B-B14F-4D97-AF65-F5344CB8AC3E}">
        <p14:creationId xmlns:p14="http://schemas.microsoft.com/office/powerpoint/2010/main" val="3029258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09F7D-B725-4700-883F-4B984582B798}"/>
              </a:ext>
            </a:extLst>
          </p:cNvPr>
          <p:cNvSpPr>
            <a:spLocks noGrp="1"/>
          </p:cNvSpPr>
          <p:nvPr>
            <p:ph type="title"/>
          </p:nvPr>
        </p:nvSpPr>
        <p:spPr/>
        <p:txBody>
          <a:bodyPr/>
          <a:lstStyle/>
          <a:p>
            <a:r>
              <a:rPr lang="en-US" dirty="0"/>
              <a:t>Application Controller Pattern (controller)</a:t>
            </a:r>
          </a:p>
        </p:txBody>
      </p:sp>
      <p:sp>
        <p:nvSpPr>
          <p:cNvPr id="3" name="Content Placeholder 2">
            <a:extLst>
              <a:ext uri="{FF2B5EF4-FFF2-40B4-BE49-F238E27FC236}">
                <a16:creationId xmlns:a16="http://schemas.microsoft.com/office/drawing/2014/main" id="{F6125BD7-13FC-43F1-A7A6-8361E619470A}"/>
              </a:ext>
            </a:extLst>
          </p:cNvPr>
          <p:cNvSpPr>
            <a:spLocks noGrp="1"/>
          </p:cNvSpPr>
          <p:nvPr>
            <p:ph idx="1"/>
          </p:nvPr>
        </p:nvSpPr>
        <p:spPr/>
        <p:txBody>
          <a:bodyPr/>
          <a:lstStyle/>
          <a:p>
            <a:r>
              <a:rPr lang="en-US" dirty="0"/>
              <a:t>Start with a controller interface</a:t>
            </a:r>
          </a:p>
          <a:p>
            <a:endParaRPr lang="en-US" dirty="0"/>
          </a:p>
        </p:txBody>
      </p:sp>
      <p:pic>
        <p:nvPicPr>
          <p:cNvPr id="4" name="Picture 3">
            <a:extLst>
              <a:ext uri="{FF2B5EF4-FFF2-40B4-BE49-F238E27FC236}">
                <a16:creationId xmlns:a16="http://schemas.microsoft.com/office/drawing/2014/main" id="{01F789C5-45AE-4F63-9D6B-71B8E4926011}"/>
              </a:ext>
            </a:extLst>
          </p:cNvPr>
          <p:cNvPicPr>
            <a:picLocks noChangeAspect="1"/>
          </p:cNvPicPr>
          <p:nvPr/>
        </p:nvPicPr>
        <p:blipFill>
          <a:blip r:embed="rId2"/>
          <a:stretch>
            <a:fillRect/>
          </a:stretch>
        </p:blipFill>
        <p:spPr>
          <a:xfrm>
            <a:off x="1073527" y="3271837"/>
            <a:ext cx="10044946" cy="2477453"/>
          </a:xfrm>
          <a:prstGeom prst="rect">
            <a:avLst/>
          </a:prstGeom>
        </p:spPr>
      </p:pic>
    </p:spTree>
    <p:extLst>
      <p:ext uri="{BB962C8B-B14F-4D97-AF65-F5344CB8AC3E}">
        <p14:creationId xmlns:p14="http://schemas.microsoft.com/office/powerpoint/2010/main" val="2065629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5" name="Rectangle 34">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58E792D-0360-41E1-8B99-1D3EDE358718}"/>
              </a:ext>
            </a:extLst>
          </p:cNvPr>
          <p:cNvSpPr>
            <a:spLocks noGrp="1"/>
          </p:cNvSpPr>
          <p:nvPr>
            <p:ph type="title"/>
          </p:nvPr>
        </p:nvSpPr>
        <p:spPr>
          <a:xfrm>
            <a:off x="680321" y="753228"/>
            <a:ext cx="4136123" cy="1080938"/>
          </a:xfrm>
        </p:spPr>
        <p:txBody>
          <a:bodyPr>
            <a:normAutofit/>
          </a:bodyPr>
          <a:lstStyle/>
          <a:p>
            <a:r>
              <a:rPr lang="en-US" sz="2400"/>
              <a:t>Application Controller Pattern (view)</a:t>
            </a:r>
          </a:p>
        </p:txBody>
      </p:sp>
      <p:pic>
        <p:nvPicPr>
          <p:cNvPr id="39" name="Picture 38">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B5DCF14E-FB26-46EE-AFB7-2A0918A712AA}"/>
              </a:ext>
            </a:extLst>
          </p:cNvPr>
          <p:cNvSpPr>
            <a:spLocks noGrp="1"/>
          </p:cNvSpPr>
          <p:nvPr>
            <p:ph idx="1"/>
          </p:nvPr>
        </p:nvSpPr>
        <p:spPr>
          <a:xfrm>
            <a:off x="680321" y="2336873"/>
            <a:ext cx="3656289" cy="3599316"/>
          </a:xfrm>
        </p:spPr>
        <p:txBody>
          <a:bodyPr>
            <a:normAutofit/>
          </a:bodyPr>
          <a:lstStyle/>
          <a:p>
            <a:r>
              <a:rPr lang="en-US" sz="1400"/>
              <a:t>View.java is a wrapper view resolver to return from the controller’s execute method</a:t>
            </a:r>
          </a:p>
          <a:p>
            <a:endParaRPr lang="en-US" sz="1400"/>
          </a:p>
        </p:txBody>
      </p:sp>
      <p:sp>
        <p:nvSpPr>
          <p:cNvPr id="41" name="Rectangle 40">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410769C-604D-43BA-8D79-3A141A6DFCB9}"/>
              </a:ext>
            </a:extLst>
          </p:cNvPr>
          <p:cNvPicPr>
            <a:picLocks noChangeAspect="1"/>
          </p:cNvPicPr>
          <p:nvPr/>
        </p:nvPicPr>
        <p:blipFill rotWithShape="1">
          <a:blip r:embed="rId4"/>
          <a:srcRect r="18467"/>
          <a:stretch/>
        </p:blipFill>
        <p:spPr>
          <a:xfrm>
            <a:off x="6212760" y="955591"/>
            <a:ext cx="4389918" cy="4940024"/>
          </a:xfrm>
          <a:prstGeom prst="rect">
            <a:avLst/>
          </a:prstGeom>
          <a:ln>
            <a:noFill/>
          </a:ln>
          <a:effectLst/>
        </p:spPr>
      </p:pic>
    </p:spTree>
    <p:extLst>
      <p:ext uri="{BB962C8B-B14F-4D97-AF65-F5344CB8AC3E}">
        <p14:creationId xmlns:p14="http://schemas.microsoft.com/office/powerpoint/2010/main" val="74812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38" name="Rectangle 8">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10">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40" name="Rectangle 12">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4">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027509E-78C7-480C-AA8A-3720FA0D59C3}"/>
              </a:ext>
            </a:extLst>
          </p:cNvPr>
          <p:cNvSpPr>
            <a:spLocks noGrp="1"/>
          </p:cNvSpPr>
          <p:nvPr>
            <p:ph type="title"/>
          </p:nvPr>
        </p:nvSpPr>
        <p:spPr>
          <a:xfrm>
            <a:off x="680321" y="753228"/>
            <a:ext cx="4136123" cy="1080938"/>
          </a:xfrm>
        </p:spPr>
        <p:txBody>
          <a:bodyPr>
            <a:normAutofit/>
          </a:bodyPr>
          <a:lstStyle/>
          <a:p>
            <a:r>
              <a:rPr lang="en-US" sz="2400"/>
              <a:t>APC (controller config)</a:t>
            </a:r>
          </a:p>
        </p:txBody>
      </p:sp>
      <p:pic>
        <p:nvPicPr>
          <p:cNvPr id="42" name="Picture 16">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CC30D330-453D-49BF-A148-83E196DDD4C7}"/>
              </a:ext>
            </a:extLst>
          </p:cNvPr>
          <p:cNvSpPr>
            <a:spLocks noGrp="1"/>
          </p:cNvSpPr>
          <p:nvPr>
            <p:ph idx="1"/>
          </p:nvPr>
        </p:nvSpPr>
        <p:spPr>
          <a:xfrm>
            <a:off x="680321" y="2336873"/>
            <a:ext cx="3656289" cy="3599316"/>
          </a:xfrm>
        </p:spPr>
        <p:txBody>
          <a:bodyPr>
            <a:normAutofit/>
          </a:bodyPr>
          <a:lstStyle/>
          <a:p>
            <a:r>
              <a:rPr lang="en-US" sz="1400"/>
              <a:t>ControllerConfig is used to hold the controller’s action with its class name</a:t>
            </a:r>
          </a:p>
          <a:p>
            <a:endParaRPr lang="en-US" sz="1400"/>
          </a:p>
        </p:txBody>
      </p:sp>
      <p:pic>
        <p:nvPicPr>
          <p:cNvPr id="4" name="Picture 3">
            <a:extLst>
              <a:ext uri="{FF2B5EF4-FFF2-40B4-BE49-F238E27FC236}">
                <a16:creationId xmlns:a16="http://schemas.microsoft.com/office/drawing/2014/main" id="{D3B0243B-0065-4562-B615-B128866E799D}"/>
              </a:ext>
            </a:extLst>
          </p:cNvPr>
          <p:cNvPicPr>
            <a:picLocks noChangeAspect="1"/>
          </p:cNvPicPr>
          <p:nvPr/>
        </p:nvPicPr>
        <p:blipFill>
          <a:blip r:embed="rId4"/>
          <a:stretch>
            <a:fillRect/>
          </a:stretch>
        </p:blipFill>
        <p:spPr>
          <a:xfrm>
            <a:off x="5642826" y="640080"/>
            <a:ext cx="5536006"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032789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AD47130-0458-403B-A39A-2ACFFB40C982}"/>
              </a:ext>
            </a:extLst>
          </p:cNvPr>
          <p:cNvSpPr>
            <a:spLocks noGrp="1"/>
          </p:cNvSpPr>
          <p:nvPr>
            <p:ph type="title"/>
          </p:nvPr>
        </p:nvSpPr>
        <p:spPr>
          <a:xfrm>
            <a:off x="680321" y="753228"/>
            <a:ext cx="4136123" cy="1080938"/>
          </a:xfrm>
        </p:spPr>
        <p:txBody>
          <a:bodyPr>
            <a:normAutofit/>
          </a:bodyPr>
          <a:lstStyle/>
          <a:p>
            <a:r>
              <a:rPr lang="en-US" sz="2400"/>
              <a:t>APC (web config pt. 1)</a:t>
            </a:r>
          </a:p>
        </p:txBody>
      </p:sp>
      <p:pic>
        <p:nvPicPr>
          <p:cNvPr id="17" name="Picture 16">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5D8CD384-FA25-4D95-94EE-1AE4464A3FA7}"/>
              </a:ext>
            </a:extLst>
          </p:cNvPr>
          <p:cNvSpPr>
            <a:spLocks noGrp="1"/>
          </p:cNvSpPr>
          <p:nvPr>
            <p:ph idx="1"/>
          </p:nvPr>
        </p:nvSpPr>
        <p:spPr>
          <a:xfrm>
            <a:off x="680321" y="2336873"/>
            <a:ext cx="3656289" cy="3599316"/>
          </a:xfrm>
        </p:spPr>
        <p:txBody>
          <a:bodyPr>
            <a:normAutofit/>
          </a:bodyPr>
          <a:lstStyle/>
          <a:p>
            <a:r>
              <a:rPr lang="en-US" sz="1400" dirty="0" err="1"/>
              <a:t>WebConfig</a:t>
            </a:r>
            <a:r>
              <a:rPr lang="en-US" sz="1400" dirty="0"/>
              <a:t> is used to manage all of the controllers configured in property files. This class will read and make available all controller objects to the main servlet</a:t>
            </a:r>
          </a:p>
          <a:p>
            <a:endParaRPr lang="en-US" sz="1400" dirty="0"/>
          </a:p>
        </p:txBody>
      </p:sp>
      <p:sp>
        <p:nvSpPr>
          <p:cNvPr id="19" name="Rectangle 18">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9361634-DEB7-46CC-8B9E-405A29C0D479}"/>
              </a:ext>
            </a:extLst>
          </p:cNvPr>
          <p:cNvPicPr>
            <a:picLocks noChangeAspect="1"/>
          </p:cNvPicPr>
          <p:nvPr/>
        </p:nvPicPr>
        <p:blipFill>
          <a:blip r:embed="rId4"/>
          <a:stretch>
            <a:fillRect/>
          </a:stretch>
        </p:blipFill>
        <p:spPr>
          <a:xfrm>
            <a:off x="5593085" y="1356847"/>
            <a:ext cx="5629268" cy="4137511"/>
          </a:xfrm>
          <a:prstGeom prst="rect">
            <a:avLst/>
          </a:prstGeom>
          <a:ln>
            <a:noFill/>
          </a:ln>
          <a:effectLst/>
        </p:spPr>
      </p:pic>
    </p:spTree>
    <p:extLst>
      <p:ext uri="{BB962C8B-B14F-4D97-AF65-F5344CB8AC3E}">
        <p14:creationId xmlns:p14="http://schemas.microsoft.com/office/powerpoint/2010/main" val="1495251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13">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6" name="Rectangle 15">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7">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EB78FC0-FDEE-4915-A251-36739A69439C}"/>
              </a:ext>
            </a:extLst>
          </p:cNvPr>
          <p:cNvSpPr>
            <a:spLocks noGrp="1"/>
          </p:cNvSpPr>
          <p:nvPr>
            <p:ph type="title"/>
          </p:nvPr>
        </p:nvSpPr>
        <p:spPr>
          <a:xfrm>
            <a:off x="680321" y="753228"/>
            <a:ext cx="4136123" cy="1080938"/>
          </a:xfrm>
        </p:spPr>
        <p:txBody>
          <a:bodyPr>
            <a:normAutofit/>
          </a:bodyPr>
          <a:lstStyle/>
          <a:p>
            <a:r>
              <a:rPr lang="en-US" sz="2400"/>
              <a:t>APC (web config pt. 2)</a:t>
            </a:r>
          </a:p>
        </p:txBody>
      </p:sp>
      <p:pic>
        <p:nvPicPr>
          <p:cNvPr id="28" name="Picture 19">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29" name="Content Placeholder 8">
            <a:extLst>
              <a:ext uri="{FF2B5EF4-FFF2-40B4-BE49-F238E27FC236}">
                <a16:creationId xmlns:a16="http://schemas.microsoft.com/office/drawing/2014/main" id="{E6FB1F2A-F735-46F9-AD05-A3C053C27D8B}"/>
              </a:ext>
            </a:extLst>
          </p:cNvPr>
          <p:cNvSpPr>
            <a:spLocks noGrp="1"/>
          </p:cNvSpPr>
          <p:nvPr>
            <p:ph idx="1"/>
          </p:nvPr>
        </p:nvSpPr>
        <p:spPr>
          <a:xfrm>
            <a:off x="680321" y="2336873"/>
            <a:ext cx="3656289" cy="3599316"/>
          </a:xfrm>
        </p:spPr>
        <p:txBody>
          <a:bodyPr>
            <a:normAutofit/>
          </a:bodyPr>
          <a:lstStyle/>
          <a:p>
            <a:r>
              <a:rPr lang="en-US" sz="1400" dirty="0"/>
              <a:t>This is the rest of the </a:t>
            </a:r>
            <a:r>
              <a:rPr lang="en-US" sz="1400" dirty="0" err="1"/>
              <a:t>WebConfig</a:t>
            </a:r>
            <a:r>
              <a:rPr lang="en-US" sz="1400" dirty="0"/>
              <a:t> code</a:t>
            </a:r>
          </a:p>
        </p:txBody>
      </p:sp>
      <p:pic>
        <p:nvPicPr>
          <p:cNvPr id="30" name="Content Placeholder 3">
            <a:extLst>
              <a:ext uri="{FF2B5EF4-FFF2-40B4-BE49-F238E27FC236}">
                <a16:creationId xmlns:a16="http://schemas.microsoft.com/office/drawing/2014/main" id="{58982ACC-FF83-435C-8DF0-4E74FDBD1016}"/>
              </a:ext>
            </a:extLst>
          </p:cNvPr>
          <p:cNvPicPr>
            <a:picLocks noChangeAspect="1"/>
          </p:cNvPicPr>
          <p:nvPr/>
        </p:nvPicPr>
        <p:blipFill>
          <a:blip r:embed="rId4"/>
          <a:stretch>
            <a:fillRect/>
          </a:stretch>
        </p:blipFill>
        <p:spPr>
          <a:xfrm>
            <a:off x="5276090" y="1007414"/>
            <a:ext cx="6269479" cy="484317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086678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95ACAC-577D-4FAD-955D-280C3D104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228037F-2EF2-4A1A-8D1D-D08F2C98AD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0AB11C2E-6CA2-4822-BF14-C1C9A6BC6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B3A2B2-7BBB-4E52-8C30-BE2A6F34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6544B51-1A9D-4783-BC5F-EC7D2E2F5FCB}"/>
              </a:ext>
            </a:extLst>
          </p:cNvPr>
          <p:cNvSpPr>
            <a:spLocks noGrp="1"/>
          </p:cNvSpPr>
          <p:nvPr>
            <p:ph type="title"/>
          </p:nvPr>
        </p:nvSpPr>
        <p:spPr>
          <a:xfrm>
            <a:off x="680321" y="753228"/>
            <a:ext cx="4136123" cy="1080938"/>
          </a:xfrm>
        </p:spPr>
        <p:txBody>
          <a:bodyPr>
            <a:normAutofit/>
          </a:bodyPr>
          <a:lstStyle/>
          <a:p>
            <a:r>
              <a:rPr lang="en-US" sz="2400"/>
              <a:t>APC (Front Controller servlet pt. 1)</a:t>
            </a:r>
          </a:p>
        </p:txBody>
      </p:sp>
      <p:pic>
        <p:nvPicPr>
          <p:cNvPr id="17" name="Picture 16">
            <a:extLst>
              <a:ext uri="{FF2B5EF4-FFF2-40B4-BE49-F238E27FC236}">
                <a16:creationId xmlns:a16="http://schemas.microsoft.com/office/drawing/2014/main" id="{FFF756FE-278B-4106-BB2E-DB87CF02DF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86C3E263-EBAD-4510-A03C-D53A682314B8}"/>
              </a:ext>
            </a:extLst>
          </p:cNvPr>
          <p:cNvSpPr>
            <a:spLocks noGrp="1"/>
          </p:cNvSpPr>
          <p:nvPr>
            <p:ph idx="1"/>
          </p:nvPr>
        </p:nvSpPr>
        <p:spPr>
          <a:xfrm>
            <a:off x="680321" y="2336873"/>
            <a:ext cx="3656289" cy="3599316"/>
          </a:xfrm>
        </p:spPr>
        <p:txBody>
          <a:bodyPr>
            <a:normAutofit/>
          </a:bodyPr>
          <a:lstStyle/>
          <a:p>
            <a:r>
              <a:rPr lang="en-US" sz="1400"/>
              <a:t>Last is the Front Controller servlet (AqsaServlet) which is a centralized control in the application, a single entry point which manages the protocol handling, request navigation and view dispatching.</a:t>
            </a:r>
          </a:p>
          <a:p>
            <a:endParaRPr lang="en-US" sz="1400"/>
          </a:p>
        </p:txBody>
      </p:sp>
      <p:sp>
        <p:nvSpPr>
          <p:cNvPr id="19" name="Rectangle 18">
            <a:extLst>
              <a:ext uri="{FF2B5EF4-FFF2-40B4-BE49-F238E27FC236}">
                <a16:creationId xmlns:a16="http://schemas.microsoft.com/office/drawing/2014/main" id="{09D6A950-3339-40EB-8972-64F44542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08FDE66-C435-4BC4-89FE-A70AFE2E83F8}"/>
              </a:ext>
            </a:extLst>
          </p:cNvPr>
          <p:cNvPicPr>
            <a:picLocks noChangeAspect="1"/>
          </p:cNvPicPr>
          <p:nvPr/>
        </p:nvPicPr>
        <p:blipFill>
          <a:blip r:embed="rId4"/>
          <a:stretch>
            <a:fillRect/>
          </a:stretch>
        </p:blipFill>
        <p:spPr>
          <a:xfrm>
            <a:off x="5593085" y="1159823"/>
            <a:ext cx="5629268" cy="4531560"/>
          </a:xfrm>
          <a:prstGeom prst="rect">
            <a:avLst/>
          </a:prstGeom>
          <a:ln>
            <a:noFill/>
          </a:ln>
          <a:effectLst/>
        </p:spPr>
      </p:pic>
    </p:spTree>
    <p:extLst>
      <p:ext uri="{BB962C8B-B14F-4D97-AF65-F5344CB8AC3E}">
        <p14:creationId xmlns:p14="http://schemas.microsoft.com/office/powerpoint/2010/main" val="1877079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 name="Rectangle 13">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6544B51-1A9D-4783-BC5F-EC7D2E2F5FCB}"/>
              </a:ext>
            </a:extLst>
          </p:cNvPr>
          <p:cNvSpPr>
            <a:spLocks noGrp="1"/>
          </p:cNvSpPr>
          <p:nvPr>
            <p:ph type="title"/>
          </p:nvPr>
        </p:nvSpPr>
        <p:spPr>
          <a:xfrm>
            <a:off x="680321" y="753228"/>
            <a:ext cx="4136123" cy="1080938"/>
          </a:xfrm>
        </p:spPr>
        <p:txBody>
          <a:bodyPr>
            <a:normAutofit/>
          </a:bodyPr>
          <a:lstStyle/>
          <a:p>
            <a:r>
              <a:rPr lang="en-US" sz="2400" dirty="0"/>
              <a:t>APC (Front Controller servlet pt. 2)</a:t>
            </a:r>
          </a:p>
        </p:txBody>
      </p:sp>
      <p:pic>
        <p:nvPicPr>
          <p:cNvPr id="18" name="Picture 17">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86C3E263-EBAD-4510-A03C-D53A682314B8}"/>
              </a:ext>
            </a:extLst>
          </p:cNvPr>
          <p:cNvSpPr>
            <a:spLocks noGrp="1"/>
          </p:cNvSpPr>
          <p:nvPr>
            <p:ph idx="1"/>
          </p:nvPr>
        </p:nvSpPr>
        <p:spPr>
          <a:xfrm>
            <a:off x="680321" y="2336873"/>
            <a:ext cx="3656289" cy="3599316"/>
          </a:xfrm>
        </p:spPr>
        <p:txBody>
          <a:bodyPr>
            <a:normAutofit/>
          </a:bodyPr>
          <a:lstStyle/>
          <a:p>
            <a:r>
              <a:rPr lang="en-US" sz="1400" dirty="0"/>
              <a:t>Part two of the front controller servlet code</a:t>
            </a:r>
          </a:p>
          <a:p>
            <a:endParaRPr lang="en-US" sz="1400" dirty="0"/>
          </a:p>
          <a:p>
            <a:endParaRPr lang="en-US" sz="1400" dirty="0"/>
          </a:p>
        </p:txBody>
      </p:sp>
      <p:pic>
        <p:nvPicPr>
          <p:cNvPr id="5" name="Picture 4">
            <a:extLst>
              <a:ext uri="{FF2B5EF4-FFF2-40B4-BE49-F238E27FC236}">
                <a16:creationId xmlns:a16="http://schemas.microsoft.com/office/drawing/2014/main" id="{CF6B7881-48C5-451B-8689-672989D7FEAD}"/>
              </a:ext>
            </a:extLst>
          </p:cNvPr>
          <p:cNvPicPr>
            <a:picLocks noChangeAspect="1"/>
          </p:cNvPicPr>
          <p:nvPr/>
        </p:nvPicPr>
        <p:blipFill>
          <a:blip r:embed="rId4"/>
          <a:stretch>
            <a:fillRect/>
          </a:stretch>
        </p:blipFill>
        <p:spPr>
          <a:xfrm>
            <a:off x="5276090" y="897698"/>
            <a:ext cx="6269479" cy="506260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35803667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otalTime>6</TotalTime>
  <Words>323</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Trebuchet MS</vt:lpstr>
      <vt:lpstr>Berlin</vt:lpstr>
      <vt:lpstr>Application Controller Pattern</vt:lpstr>
      <vt:lpstr>APC - Why Do We Need It?</vt:lpstr>
      <vt:lpstr>Application Controller Pattern (controller)</vt:lpstr>
      <vt:lpstr>Application Controller Pattern (view)</vt:lpstr>
      <vt:lpstr>APC (controller config)</vt:lpstr>
      <vt:lpstr>APC (web config pt. 1)</vt:lpstr>
      <vt:lpstr>APC (web config pt. 2)</vt:lpstr>
      <vt:lpstr>APC (Front Controller servlet pt. 1)</vt:lpstr>
      <vt:lpstr>APC (Front Controller servlet pt. 2)</vt:lpstr>
      <vt:lpstr>APC (Front Controller servlet pt. 3)</vt:lpstr>
      <vt:lpstr>APC (web.xml and controller config)</vt:lpstr>
      <vt:lpstr>APC (simple controller to test with)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Controller Pattern</dc:title>
  <dc:creator>Jeremy Hawks</dc:creator>
  <cp:lastModifiedBy>Jeremy Hawks</cp:lastModifiedBy>
  <cp:revision>1</cp:revision>
  <dcterms:created xsi:type="dcterms:W3CDTF">2019-04-08T17:18:53Z</dcterms:created>
  <dcterms:modified xsi:type="dcterms:W3CDTF">2019-04-08T17:25:45Z</dcterms:modified>
</cp:coreProperties>
</file>