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0E75B-7B52-414A-92C7-4EADC73B14FB}" v="21" dt="2019-04-08T20:58:47.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100" d="100"/>
          <a:sy n="100" d="100"/>
        </p:scale>
        <p:origin x="7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3F20E75B-7B52-414A-92C7-4EADC73B14FB}"/>
    <pc:docChg chg="undo custSel mod addSld delSld modSld">
      <pc:chgData name="JEREMY HAWKS" userId="1aaca02d-58ef-48a0-9cd3-7db8479167e8" providerId="ADAL" clId="{3F20E75B-7B52-414A-92C7-4EADC73B14FB}" dt="2019-04-08T21:01:55.899" v="5132" actId="20577"/>
      <pc:docMkLst>
        <pc:docMk/>
      </pc:docMkLst>
      <pc:sldChg chg="modSp">
        <pc:chgData name="JEREMY HAWKS" userId="1aaca02d-58ef-48a0-9cd3-7db8479167e8" providerId="ADAL" clId="{3F20E75B-7B52-414A-92C7-4EADC73B14FB}" dt="2019-03-30T02:48:02.121" v="9" actId="20577"/>
        <pc:sldMkLst>
          <pc:docMk/>
          <pc:sldMk cId="320502433" sldId="256"/>
        </pc:sldMkLst>
        <pc:spChg chg="mod">
          <ac:chgData name="JEREMY HAWKS" userId="1aaca02d-58ef-48a0-9cd3-7db8479167e8" providerId="ADAL" clId="{3F20E75B-7B52-414A-92C7-4EADC73B14FB}" dt="2019-03-30T02:48:02.121" v="9" actId="20577"/>
          <ac:spMkLst>
            <pc:docMk/>
            <pc:sldMk cId="320502433" sldId="256"/>
            <ac:spMk id="2" creationId="{955E0F03-E23D-4EBE-AADA-507B2921E063}"/>
          </ac:spMkLst>
        </pc:spChg>
        <pc:spChg chg="mod">
          <ac:chgData name="JEREMY HAWKS" userId="1aaca02d-58ef-48a0-9cd3-7db8479167e8" providerId="ADAL" clId="{3F20E75B-7B52-414A-92C7-4EADC73B14FB}" dt="2019-03-30T02:47:58.014" v="0"/>
          <ac:spMkLst>
            <pc:docMk/>
            <pc:sldMk cId="320502433" sldId="256"/>
            <ac:spMk id="3" creationId="{076DDC48-16D6-461D-8D24-293D67B87E89}"/>
          </ac:spMkLst>
        </pc:spChg>
      </pc:sldChg>
      <pc:sldChg chg="modSp add">
        <pc:chgData name="JEREMY HAWKS" userId="1aaca02d-58ef-48a0-9cd3-7db8479167e8" providerId="ADAL" clId="{3F20E75B-7B52-414A-92C7-4EADC73B14FB}" dt="2019-04-08T18:47:28.202" v="646" actId="27636"/>
        <pc:sldMkLst>
          <pc:docMk/>
          <pc:sldMk cId="317850850" sldId="257"/>
        </pc:sldMkLst>
        <pc:spChg chg="mod">
          <ac:chgData name="JEREMY HAWKS" userId="1aaca02d-58ef-48a0-9cd3-7db8479167e8" providerId="ADAL" clId="{3F20E75B-7B52-414A-92C7-4EADC73B14FB}" dt="2019-04-08T18:43:55.226" v="19" actId="20577"/>
          <ac:spMkLst>
            <pc:docMk/>
            <pc:sldMk cId="317850850" sldId="257"/>
            <ac:spMk id="2" creationId="{64F93E18-F3F7-4538-9AAC-95860A417A6D}"/>
          </ac:spMkLst>
        </pc:spChg>
        <pc:spChg chg="mod">
          <ac:chgData name="JEREMY HAWKS" userId="1aaca02d-58ef-48a0-9cd3-7db8479167e8" providerId="ADAL" clId="{3F20E75B-7B52-414A-92C7-4EADC73B14FB}" dt="2019-04-08T18:47:28.202" v="646" actId="27636"/>
          <ac:spMkLst>
            <pc:docMk/>
            <pc:sldMk cId="317850850" sldId="257"/>
            <ac:spMk id="3" creationId="{56A68B26-195A-4C6F-BA91-22D688C8FE9C}"/>
          </ac:spMkLst>
        </pc:spChg>
      </pc:sldChg>
      <pc:sldChg chg="addSp delSp modSp add mod setBg">
        <pc:chgData name="JEREMY HAWKS" userId="1aaca02d-58ef-48a0-9cd3-7db8479167e8" providerId="ADAL" clId="{3F20E75B-7B52-414A-92C7-4EADC73B14FB}" dt="2019-04-08T18:54:47.306" v="1263" actId="20577"/>
        <pc:sldMkLst>
          <pc:docMk/>
          <pc:sldMk cId="1397153794" sldId="258"/>
        </pc:sldMkLst>
        <pc:spChg chg="mod">
          <ac:chgData name="JEREMY HAWKS" userId="1aaca02d-58ef-48a0-9cd3-7db8479167e8" providerId="ADAL" clId="{3F20E75B-7B52-414A-92C7-4EADC73B14FB}" dt="2019-04-08T18:51:40.371" v="788" actId="20577"/>
          <ac:spMkLst>
            <pc:docMk/>
            <pc:sldMk cId="1397153794" sldId="258"/>
            <ac:spMk id="2" creationId="{EA9B88EB-B1EB-42F3-923E-CE637FAEBCEF}"/>
          </ac:spMkLst>
        </pc:spChg>
        <pc:spChg chg="del">
          <ac:chgData name="JEREMY HAWKS" userId="1aaca02d-58ef-48a0-9cd3-7db8479167e8" providerId="ADAL" clId="{3F20E75B-7B52-414A-92C7-4EADC73B14FB}" dt="2019-04-08T18:48:41.841" v="665"/>
          <ac:spMkLst>
            <pc:docMk/>
            <pc:sldMk cId="1397153794" sldId="258"/>
            <ac:spMk id="3" creationId="{F75BFC9E-04C1-4648-B7AB-626A21B0C4E2}"/>
          </ac:spMkLst>
        </pc:spChg>
        <pc:spChg chg="add mod">
          <ac:chgData name="JEREMY HAWKS" userId="1aaca02d-58ef-48a0-9cd3-7db8479167e8" providerId="ADAL" clId="{3F20E75B-7B52-414A-92C7-4EADC73B14FB}" dt="2019-04-08T18:54:47.306" v="1263" actId="20577"/>
          <ac:spMkLst>
            <pc:docMk/>
            <pc:sldMk cId="1397153794" sldId="258"/>
            <ac:spMk id="9" creationId="{44E56149-E4FB-44DD-812A-75813DDCAD13}"/>
          </ac:spMkLst>
        </pc:spChg>
        <pc:spChg chg="add">
          <ac:chgData name="JEREMY HAWKS" userId="1aaca02d-58ef-48a0-9cd3-7db8479167e8" providerId="ADAL" clId="{3F20E75B-7B52-414A-92C7-4EADC73B14FB}" dt="2019-04-08T18:48:50.308" v="666" actId="26606"/>
          <ac:spMkLst>
            <pc:docMk/>
            <pc:sldMk cId="1397153794" sldId="258"/>
            <ac:spMk id="16" creationId="{B8D0330D-F534-4131-9807-B71B9EF12BAA}"/>
          </ac:spMkLst>
        </pc:spChg>
        <pc:grpChg chg="add">
          <ac:chgData name="JEREMY HAWKS" userId="1aaca02d-58ef-48a0-9cd3-7db8479167e8" providerId="ADAL" clId="{3F20E75B-7B52-414A-92C7-4EADC73B14FB}" dt="2019-04-08T18:48:50.308" v="666" actId="26606"/>
          <ac:grpSpMkLst>
            <pc:docMk/>
            <pc:sldMk cId="1397153794" sldId="258"/>
            <ac:grpSpMk id="12" creationId="{D252EB36-EB2C-4AFE-B09B-0DF8AC871E5C}"/>
          </ac:grpSpMkLst>
        </pc:grpChg>
        <pc:picChg chg="add del mod">
          <ac:chgData name="JEREMY HAWKS" userId="1aaca02d-58ef-48a0-9cd3-7db8479167e8" providerId="ADAL" clId="{3F20E75B-7B52-414A-92C7-4EADC73B14FB}" dt="2019-04-08T18:48:50.308" v="666" actId="26606"/>
          <ac:picMkLst>
            <pc:docMk/>
            <pc:sldMk cId="1397153794" sldId="258"/>
            <ac:picMk id="4" creationId="{C67030B9-4175-4AA3-9D90-2CE3410D7962}"/>
          </ac:picMkLst>
        </pc:picChg>
        <pc:picChg chg="add">
          <ac:chgData name="JEREMY HAWKS" userId="1aaca02d-58ef-48a0-9cd3-7db8479167e8" providerId="ADAL" clId="{3F20E75B-7B52-414A-92C7-4EADC73B14FB}" dt="2019-04-08T18:48:50.308" v="666" actId="26606"/>
          <ac:picMkLst>
            <pc:docMk/>
            <pc:sldMk cId="1397153794" sldId="258"/>
            <ac:picMk id="7" creationId="{C67030B9-4175-4AA3-9D90-2CE3410D7962}"/>
          </ac:picMkLst>
        </pc:picChg>
        <pc:picChg chg="add">
          <ac:chgData name="JEREMY HAWKS" userId="1aaca02d-58ef-48a0-9cd3-7db8479167e8" providerId="ADAL" clId="{3F20E75B-7B52-414A-92C7-4EADC73B14FB}" dt="2019-04-08T18:48:50.308" v="666" actId="26606"/>
          <ac:picMkLst>
            <pc:docMk/>
            <pc:sldMk cId="1397153794" sldId="258"/>
            <ac:picMk id="18" creationId="{18B7ED37-7ABB-42DD-AB26-3F9028261B99}"/>
          </ac:picMkLst>
        </pc:picChg>
      </pc:sldChg>
      <pc:sldChg chg="delSp modSp add setBg delDesignElem">
        <pc:chgData name="JEREMY HAWKS" userId="1aaca02d-58ef-48a0-9cd3-7db8479167e8" providerId="ADAL" clId="{3F20E75B-7B52-414A-92C7-4EADC73B14FB}" dt="2019-04-08T18:59:59.097" v="1904" actId="14100"/>
        <pc:sldMkLst>
          <pc:docMk/>
          <pc:sldMk cId="82904881" sldId="259"/>
        </pc:sldMkLst>
        <pc:spChg chg="mod">
          <ac:chgData name="JEREMY HAWKS" userId="1aaca02d-58ef-48a0-9cd3-7db8479167e8" providerId="ADAL" clId="{3F20E75B-7B52-414A-92C7-4EADC73B14FB}" dt="2019-04-08T18:55:01.137" v="1268" actId="20577"/>
          <ac:spMkLst>
            <pc:docMk/>
            <pc:sldMk cId="82904881" sldId="259"/>
            <ac:spMk id="2" creationId="{EA9B88EB-B1EB-42F3-923E-CE637FAEBCEF}"/>
          </ac:spMkLst>
        </pc:spChg>
        <pc:spChg chg="mod">
          <ac:chgData name="JEREMY HAWKS" userId="1aaca02d-58ef-48a0-9cd3-7db8479167e8" providerId="ADAL" clId="{3F20E75B-7B52-414A-92C7-4EADC73B14FB}" dt="2019-04-08T18:59:59.097" v="1904" actId="14100"/>
          <ac:spMkLst>
            <pc:docMk/>
            <pc:sldMk cId="82904881" sldId="259"/>
            <ac:spMk id="9" creationId="{44E56149-E4FB-44DD-812A-75813DDCAD13}"/>
          </ac:spMkLst>
        </pc:spChg>
        <pc:spChg chg="del">
          <ac:chgData name="JEREMY HAWKS" userId="1aaca02d-58ef-48a0-9cd3-7db8479167e8" providerId="ADAL" clId="{3F20E75B-7B52-414A-92C7-4EADC73B14FB}" dt="2019-04-08T18:54:55.558" v="1266"/>
          <ac:spMkLst>
            <pc:docMk/>
            <pc:sldMk cId="82904881" sldId="259"/>
            <ac:spMk id="16" creationId="{B8D0330D-F534-4131-9807-B71B9EF12BAA}"/>
          </ac:spMkLst>
        </pc:spChg>
        <pc:grpChg chg="del">
          <ac:chgData name="JEREMY HAWKS" userId="1aaca02d-58ef-48a0-9cd3-7db8479167e8" providerId="ADAL" clId="{3F20E75B-7B52-414A-92C7-4EADC73B14FB}" dt="2019-04-08T18:54:55.558" v="1266"/>
          <ac:grpSpMkLst>
            <pc:docMk/>
            <pc:sldMk cId="82904881" sldId="259"/>
            <ac:grpSpMk id="12" creationId="{D252EB36-EB2C-4AFE-B09B-0DF8AC871E5C}"/>
          </ac:grpSpMkLst>
        </pc:grpChg>
        <pc:picChg chg="del">
          <ac:chgData name="JEREMY HAWKS" userId="1aaca02d-58ef-48a0-9cd3-7db8479167e8" providerId="ADAL" clId="{3F20E75B-7B52-414A-92C7-4EADC73B14FB}" dt="2019-04-08T18:54:55.558" v="1266"/>
          <ac:picMkLst>
            <pc:docMk/>
            <pc:sldMk cId="82904881" sldId="259"/>
            <ac:picMk id="18" creationId="{18B7ED37-7ABB-42DD-AB26-3F9028261B99}"/>
          </ac:picMkLst>
        </pc:picChg>
      </pc:sldChg>
      <pc:sldChg chg="modSp add del">
        <pc:chgData name="JEREMY HAWKS" userId="1aaca02d-58ef-48a0-9cd3-7db8479167e8" providerId="ADAL" clId="{3F20E75B-7B52-414A-92C7-4EADC73B14FB}" dt="2019-04-08T18:54:53.127" v="1264" actId="2696"/>
        <pc:sldMkLst>
          <pc:docMk/>
          <pc:sldMk cId="172192235" sldId="259"/>
        </pc:sldMkLst>
        <pc:spChg chg="mod">
          <ac:chgData name="JEREMY HAWKS" userId="1aaca02d-58ef-48a0-9cd3-7db8479167e8" providerId="ADAL" clId="{3F20E75B-7B52-414A-92C7-4EADC73B14FB}" dt="2019-04-08T18:51:11.217" v="758" actId="20577"/>
          <ac:spMkLst>
            <pc:docMk/>
            <pc:sldMk cId="172192235" sldId="259"/>
            <ac:spMk id="2" creationId="{B6F9A075-6844-4178-BC56-8139E1F2F4D7}"/>
          </ac:spMkLst>
        </pc:spChg>
      </pc:sldChg>
      <pc:sldChg chg="modSp add">
        <pc:chgData name="JEREMY HAWKS" userId="1aaca02d-58ef-48a0-9cd3-7db8479167e8" providerId="ADAL" clId="{3F20E75B-7B52-414A-92C7-4EADC73B14FB}" dt="2019-04-08T19:04:35.474" v="2541" actId="20577"/>
        <pc:sldMkLst>
          <pc:docMk/>
          <pc:sldMk cId="457921056" sldId="260"/>
        </pc:sldMkLst>
        <pc:spChg chg="mod">
          <ac:chgData name="JEREMY HAWKS" userId="1aaca02d-58ef-48a0-9cd3-7db8479167e8" providerId="ADAL" clId="{3F20E75B-7B52-414A-92C7-4EADC73B14FB}" dt="2019-04-08T19:00:35.018" v="1907" actId="20577"/>
          <ac:spMkLst>
            <pc:docMk/>
            <pc:sldMk cId="457921056" sldId="260"/>
            <ac:spMk id="2" creationId="{EA9B88EB-B1EB-42F3-923E-CE637FAEBCEF}"/>
          </ac:spMkLst>
        </pc:spChg>
        <pc:spChg chg="mod">
          <ac:chgData name="JEREMY HAWKS" userId="1aaca02d-58ef-48a0-9cd3-7db8479167e8" providerId="ADAL" clId="{3F20E75B-7B52-414A-92C7-4EADC73B14FB}" dt="2019-04-08T19:04:35.474" v="2541" actId="20577"/>
          <ac:spMkLst>
            <pc:docMk/>
            <pc:sldMk cId="457921056" sldId="260"/>
            <ac:spMk id="9" creationId="{44E56149-E4FB-44DD-812A-75813DDCAD13}"/>
          </ac:spMkLst>
        </pc:spChg>
      </pc:sldChg>
      <pc:sldChg chg="addSp modSp add">
        <pc:chgData name="JEREMY HAWKS" userId="1aaca02d-58ef-48a0-9cd3-7db8479167e8" providerId="ADAL" clId="{3F20E75B-7B52-414A-92C7-4EADC73B14FB}" dt="2019-04-08T19:07:25.217" v="2710" actId="1076"/>
        <pc:sldMkLst>
          <pc:docMk/>
          <pc:sldMk cId="1052754792" sldId="261"/>
        </pc:sldMkLst>
        <pc:spChg chg="mod">
          <ac:chgData name="JEREMY HAWKS" userId="1aaca02d-58ef-48a0-9cd3-7db8479167e8" providerId="ADAL" clId="{3F20E75B-7B52-414A-92C7-4EADC73B14FB}" dt="2019-04-08T19:06:02.208" v="2558" actId="20577"/>
          <ac:spMkLst>
            <pc:docMk/>
            <pc:sldMk cId="1052754792" sldId="261"/>
            <ac:spMk id="2" creationId="{C64CE7BF-50C7-40E1-B640-359C991DEEF9}"/>
          </ac:spMkLst>
        </pc:spChg>
        <pc:spChg chg="mod">
          <ac:chgData name="JEREMY HAWKS" userId="1aaca02d-58ef-48a0-9cd3-7db8479167e8" providerId="ADAL" clId="{3F20E75B-7B52-414A-92C7-4EADC73B14FB}" dt="2019-04-08T19:06:55.994" v="2706" actId="20577"/>
          <ac:spMkLst>
            <pc:docMk/>
            <pc:sldMk cId="1052754792" sldId="261"/>
            <ac:spMk id="3" creationId="{6E903002-F0D8-465E-8469-518F3D8CCA21}"/>
          </ac:spMkLst>
        </pc:spChg>
        <pc:picChg chg="add mod">
          <ac:chgData name="JEREMY HAWKS" userId="1aaca02d-58ef-48a0-9cd3-7db8479167e8" providerId="ADAL" clId="{3F20E75B-7B52-414A-92C7-4EADC73B14FB}" dt="2019-04-08T19:07:25.217" v="2710" actId="1076"/>
          <ac:picMkLst>
            <pc:docMk/>
            <pc:sldMk cId="1052754792" sldId="261"/>
            <ac:picMk id="4" creationId="{A118E54E-69DA-4C7B-B9E6-068952CB50A3}"/>
          </ac:picMkLst>
        </pc:picChg>
      </pc:sldChg>
      <pc:sldChg chg="modSp add">
        <pc:chgData name="JEREMY HAWKS" userId="1aaca02d-58ef-48a0-9cd3-7db8479167e8" providerId="ADAL" clId="{3F20E75B-7B52-414A-92C7-4EADC73B14FB}" dt="2019-04-08T19:12:04.713" v="3027" actId="20577"/>
        <pc:sldMkLst>
          <pc:docMk/>
          <pc:sldMk cId="3664018014" sldId="262"/>
        </pc:sldMkLst>
        <pc:spChg chg="mod">
          <ac:chgData name="JEREMY HAWKS" userId="1aaca02d-58ef-48a0-9cd3-7db8479167e8" providerId="ADAL" clId="{3F20E75B-7B52-414A-92C7-4EADC73B14FB}" dt="2019-04-08T19:08:23.208" v="2744" actId="20577"/>
          <ac:spMkLst>
            <pc:docMk/>
            <pc:sldMk cId="3664018014" sldId="262"/>
            <ac:spMk id="2" creationId="{5E5074FF-EB2C-401E-BE54-06ADADFEE383}"/>
          </ac:spMkLst>
        </pc:spChg>
        <pc:spChg chg="mod">
          <ac:chgData name="JEREMY HAWKS" userId="1aaca02d-58ef-48a0-9cd3-7db8479167e8" providerId="ADAL" clId="{3F20E75B-7B52-414A-92C7-4EADC73B14FB}" dt="2019-04-08T19:12:04.713" v="3027" actId="20577"/>
          <ac:spMkLst>
            <pc:docMk/>
            <pc:sldMk cId="3664018014" sldId="262"/>
            <ac:spMk id="3" creationId="{259D5FFF-ED53-4508-BF39-021161CAFDB2}"/>
          </ac:spMkLst>
        </pc:spChg>
      </pc:sldChg>
      <pc:sldChg chg="modSp add">
        <pc:chgData name="JEREMY HAWKS" userId="1aaca02d-58ef-48a0-9cd3-7db8479167e8" providerId="ADAL" clId="{3F20E75B-7B52-414A-92C7-4EADC73B14FB}" dt="2019-04-08T19:22:59.001" v="3867" actId="20577"/>
        <pc:sldMkLst>
          <pc:docMk/>
          <pc:sldMk cId="3511481783" sldId="263"/>
        </pc:sldMkLst>
        <pc:spChg chg="mod">
          <ac:chgData name="JEREMY HAWKS" userId="1aaca02d-58ef-48a0-9cd3-7db8479167e8" providerId="ADAL" clId="{3F20E75B-7B52-414A-92C7-4EADC73B14FB}" dt="2019-04-08T19:12:51.241" v="3055" actId="20577"/>
          <ac:spMkLst>
            <pc:docMk/>
            <pc:sldMk cId="3511481783" sldId="263"/>
            <ac:spMk id="2" creationId="{0F4365E8-574C-4176-9B55-1D1EA8B1A29E}"/>
          </ac:spMkLst>
        </pc:spChg>
        <pc:spChg chg="mod">
          <ac:chgData name="JEREMY HAWKS" userId="1aaca02d-58ef-48a0-9cd3-7db8479167e8" providerId="ADAL" clId="{3F20E75B-7B52-414A-92C7-4EADC73B14FB}" dt="2019-04-08T19:22:59.001" v="3867" actId="20577"/>
          <ac:spMkLst>
            <pc:docMk/>
            <pc:sldMk cId="3511481783" sldId="263"/>
            <ac:spMk id="3" creationId="{E75CD4FC-9619-4709-8B56-2740BB0B5B77}"/>
          </ac:spMkLst>
        </pc:spChg>
      </pc:sldChg>
      <pc:sldChg chg="addSp delSp modSp add mod setBg">
        <pc:chgData name="JEREMY HAWKS" userId="1aaca02d-58ef-48a0-9cd3-7db8479167e8" providerId="ADAL" clId="{3F20E75B-7B52-414A-92C7-4EADC73B14FB}" dt="2019-04-08T20:55:11.166" v="4584" actId="255"/>
        <pc:sldMkLst>
          <pc:docMk/>
          <pc:sldMk cId="2006055826" sldId="264"/>
        </pc:sldMkLst>
        <pc:spChg chg="mod">
          <ac:chgData name="JEREMY HAWKS" userId="1aaca02d-58ef-48a0-9cd3-7db8479167e8" providerId="ADAL" clId="{3F20E75B-7B52-414A-92C7-4EADC73B14FB}" dt="2019-04-08T19:24:08.568" v="3931" actId="20577"/>
          <ac:spMkLst>
            <pc:docMk/>
            <pc:sldMk cId="2006055826" sldId="264"/>
            <ac:spMk id="2" creationId="{71075C39-2A3E-4136-9CDF-9ADBED8BA2BB}"/>
          </ac:spMkLst>
        </pc:spChg>
        <pc:spChg chg="del">
          <ac:chgData name="JEREMY HAWKS" userId="1aaca02d-58ef-48a0-9cd3-7db8479167e8" providerId="ADAL" clId="{3F20E75B-7B52-414A-92C7-4EADC73B14FB}" dt="2019-04-08T19:23:55.658" v="3914"/>
          <ac:spMkLst>
            <pc:docMk/>
            <pc:sldMk cId="2006055826" sldId="264"/>
            <ac:spMk id="3" creationId="{735F7E1D-B64E-4F30-8AB9-94FBE914B26F}"/>
          </ac:spMkLst>
        </pc:spChg>
        <pc:spChg chg="add mod">
          <ac:chgData name="JEREMY HAWKS" userId="1aaca02d-58ef-48a0-9cd3-7db8479167e8" providerId="ADAL" clId="{3F20E75B-7B52-414A-92C7-4EADC73B14FB}" dt="2019-04-08T20:55:11.166" v="4584" actId="255"/>
          <ac:spMkLst>
            <pc:docMk/>
            <pc:sldMk cId="2006055826" sldId="264"/>
            <ac:spMk id="9" creationId="{DE221749-4BBD-4074-AC99-03FAC671204A}"/>
          </ac:spMkLst>
        </pc:spChg>
        <pc:spChg chg="add">
          <ac:chgData name="JEREMY HAWKS" userId="1aaca02d-58ef-48a0-9cd3-7db8479167e8" providerId="ADAL" clId="{3F20E75B-7B52-414A-92C7-4EADC73B14FB}" dt="2019-04-08T19:24:01.804" v="3915" actId="26606"/>
          <ac:spMkLst>
            <pc:docMk/>
            <pc:sldMk cId="2006055826" sldId="264"/>
            <ac:spMk id="12" creationId="{8DCA3673-CDE4-40C5-9FA8-F89874CFBA73}"/>
          </ac:spMkLst>
        </pc:spChg>
        <pc:spChg chg="add">
          <ac:chgData name="JEREMY HAWKS" userId="1aaca02d-58ef-48a0-9cd3-7db8479167e8" providerId="ADAL" clId="{3F20E75B-7B52-414A-92C7-4EADC73B14FB}" dt="2019-04-08T19:24:01.804" v="3915" actId="26606"/>
          <ac:spMkLst>
            <pc:docMk/>
            <pc:sldMk cId="2006055826" sldId="264"/>
            <ac:spMk id="16" creationId="{0FFFD040-32A9-4D2B-86CA-599D030A4161}"/>
          </ac:spMkLst>
        </pc:spChg>
        <pc:spChg chg="add">
          <ac:chgData name="JEREMY HAWKS" userId="1aaca02d-58ef-48a0-9cd3-7db8479167e8" providerId="ADAL" clId="{3F20E75B-7B52-414A-92C7-4EADC73B14FB}" dt="2019-04-08T19:24:01.804" v="3915" actId="26606"/>
          <ac:spMkLst>
            <pc:docMk/>
            <pc:sldMk cId="2006055826" sldId="264"/>
            <ac:spMk id="18" creationId="{863205CA-B7FF-4C25-A4C8-3BBBCE19D950}"/>
          </ac:spMkLst>
        </pc:spChg>
        <pc:picChg chg="add del mod">
          <ac:chgData name="JEREMY HAWKS" userId="1aaca02d-58ef-48a0-9cd3-7db8479167e8" providerId="ADAL" clId="{3F20E75B-7B52-414A-92C7-4EADC73B14FB}" dt="2019-04-08T19:24:01.804" v="3915" actId="26606"/>
          <ac:picMkLst>
            <pc:docMk/>
            <pc:sldMk cId="2006055826" sldId="264"/>
            <ac:picMk id="4" creationId="{3F45C228-A58F-449A-A30C-B1396BCCA5A4}"/>
          </ac:picMkLst>
        </pc:picChg>
        <pc:picChg chg="add">
          <ac:chgData name="JEREMY HAWKS" userId="1aaca02d-58ef-48a0-9cd3-7db8479167e8" providerId="ADAL" clId="{3F20E75B-7B52-414A-92C7-4EADC73B14FB}" dt="2019-04-08T19:24:01.804" v="3915" actId="26606"/>
          <ac:picMkLst>
            <pc:docMk/>
            <pc:sldMk cId="2006055826" sldId="264"/>
            <ac:picMk id="7" creationId="{3F45C228-A58F-449A-A30C-B1396BCCA5A4}"/>
          </ac:picMkLst>
        </pc:picChg>
        <pc:picChg chg="add">
          <ac:chgData name="JEREMY HAWKS" userId="1aaca02d-58ef-48a0-9cd3-7db8479167e8" providerId="ADAL" clId="{3F20E75B-7B52-414A-92C7-4EADC73B14FB}" dt="2019-04-08T19:24:01.804" v="3915" actId="26606"/>
          <ac:picMkLst>
            <pc:docMk/>
            <pc:sldMk cId="2006055826" sldId="264"/>
            <ac:picMk id="14" creationId="{95756E8F-499C-4533-BBE8-309C3E8D985C}"/>
          </ac:picMkLst>
        </pc:picChg>
        <pc:picChg chg="add">
          <ac:chgData name="JEREMY HAWKS" userId="1aaca02d-58ef-48a0-9cd3-7db8479167e8" providerId="ADAL" clId="{3F20E75B-7B52-414A-92C7-4EADC73B14FB}" dt="2019-04-08T19:24:01.804" v="3915" actId="26606"/>
          <ac:picMkLst>
            <pc:docMk/>
            <pc:sldMk cId="2006055826" sldId="264"/>
            <ac:picMk id="20" creationId="{306E3F32-3C1A-4B6E-AF26-8A15A788560F}"/>
          </ac:picMkLst>
        </pc:picChg>
      </pc:sldChg>
      <pc:sldChg chg="modSp add">
        <pc:chgData name="JEREMY HAWKS" userId="1aaca02d-58ef-48a0-9cd3-7db8479167e8" providerId="ADAL" clId="{3F20E75B-7B52-414A-92C7-4EADC73B14FB}" dt="2019-04-08T19:34:45.652" v="4539" actId="27636"/>
        <pc:sldMkLst>
          <pc:docMk/>
          <pc:sldMk cId="866284698" sldId="265"/>
        </pc:sldMkLst>
        <pc:spChg chg="mod">
          <ac:chgData name="JEREMY HAWKS" userId="1aaca02d-58ef-48a0-9cd3-7db8479167e8" providerId="ADAL" clId="{3F20E75B-7B52-414A-92C7-4EADC73B14FB}" dt="2019-04-08T19:28:45.050" v="4010" actId="20577"/>
          <ac:spMkLst>
            <pc:docMk/>
            <pc:sldMk cId="866284698" sldId="265"/>
            <ac:spMk id="2" creationId="{8FE43252-4F98-4CCE-BDE0-787C61FDA259}"/>
          </ac:spMkLst>
        </pc:spChg>
        <pc:spChg chg="mod">
          <ac:chgData name="JEREMY HAWKS" userId="1aaca02d-58ef-48a0-9cd3-7db8479167e8" providerId="ADAL" clId="{3F20E75B-7B52-414A-92C7-4EADC73B14FB}" dt="2019-04-08T19:34:45.652" v="4539" actId="27636"/>
          <ac:spMkLst>
            <pc:docMk/>
            <pc:sldMk cId="866284698" sldId="265"/>
            <ac:spMk id="3" creationId="{25493DB0-F86D-4E3D-B0F5-A58A70A5B625}"/>
          </ac:spMkLst>
        </pc:spChg>
      </pc:sldChg>
      <pc:sldChg chg="addSp modSp add mod setBg">
        <pc:chgData name="JEREMY HAWKS" userId="1aaca02d-58ef-48a0-9cd3-7db8479167e8" providerId="ADAL" clId="{3F20E75B-7B52-414A-92C7-4EADC73B14FB}" dt="2019-04-08T20:55:22.833" v="4585" actId="255"/>
        <pc:sldMkLst>
          <pc:docMk/>
          <pc:sldMk cId="4149806387" sldId="266"/>
        </pc:sldMkLst>
        <pc:spChg chg="mod">
          <ac:chgData name="JEREMY HAWKS" userId="1aaca02d-58ef-48a0-9cd3-7db8479167e8" providerId="ADAL" clId="{3F20E75B-7B52-414A-92C7-4EADC73B14FB}" dt="2019-04-08T19:35:32.831" v="4581" actId="26606"/>
          <ac:spMkLst>
            <pc:docMk/>
            <pc:sldMk cId="4149806387" sldId="266"/>
            <ac:spMk id="2" creationId="{66437B7A-0A9D-47B9-9230-227E6B882FE5}"/>
          </ac:spMkLst>
        </pc:spChg>
        <pc:spChg chg="mod">
          <ac:chgData name="JEREMY HAWKS" userId="1aaca02d-58ef-48a0-9cd3-7db8479167e8" providerId="ADAL" clId="{3F20E75B-7B52-414A-92C7-4EADC73B14FB}" dt="2019-04-08T20:55:22.833" v="4585" actId="255"/>
          <ac:spMkLst>
            <pc:docMk/>
            <pc:sldMk cId="4149806387" sldId="266"/>
            <ac:spMk id="3" creationId="{05D6F90E-D9F3-4716-9C25-E1A4F8046B62}"/>
          </ac:spMkLst>
        </pc:spChg>
        <pc:spChg chg="add">
          <ac:chgData name="JEREMY HAWKS" userId="1aaca02d-58ef-48a0-9cd3-7db8479167e8" providerId="ADAL" clId="{3F20E75B-7B52-414A-92C7-4EADC73B14FB}" dt="2019-04-08T19:35:32.831" v="4581" actId="26606"/>
          <ac:spMkLst>
            <pc:docMk/>
            <pc:sldMk cId="4149806387" sldId="266"/>
            <ac:spMk id="9" creationId="{1395ACAC-577D-4FAD-955D-280C3D104ADF}"/>
          </ac:spMkLst>
        </pc:spChg>
        <pc:spChg chg="add">
          <ac:chgData name="JEREMY HAWKS" userId="1aaca02d-58ef-48a0-9cd3-7db8479167e8" providerId="ADAL" clId="{3F20E75B-7B52-414A-92C7-4EADC73B14FB}" dt="2019-04-08T19:35:32.831" v="4581" actId="26606"/>
          <ac:spMkLst>
            <pc:docMk/>
            <pc:sldMk cId="4149806387" sldId="266"/>
            <ac:spMk id="13" creationId="{0AB11C2E-6CA2-4822-BF14-C1C9A6BC6CAA}"/>
          </ac:spMkLst>
        </pc:spChg>
        <pc:spChg chg="add">
          <ac:chgData name="JEREMY HAWKS" userId="1aaca02d-58ef-48a0-9cd3-7db8479167e8" providerId="ADAL" clId="{3F20E75B-7B52-414A-92C7-4EADC73B14FB}" dt="2019-04-08T19:35:32.831" v="4581" actId="26606"/>
          <ac:spMkLst>
            <pc:docMk/>
            <pc:sldMk cId="4149806387" sldId="266"/>
            <ac:spMk id="15" creationId="{38B3A2B2-7BBB-4E52-8C30-BE2A6F346B37}"/>
          </ac:spMkLst>
        </pc:spChg>
        <pc:spChg chg="add">
          <ac:chgData name="JEREMY HAWKS" userId="1aaca02d-58ef-48a0-9cd3-7db8479167e8" providerId="ADAL" clId="{3F20E75B-7B52-414A-92C7-4EADC73B14FB}" dt="2019-04-08T19:35:32.831" v="4581" actId="26606"/>
          <ac:spMkLst>
            <pc:docMk/>
            <pc:sldMk cId="4149806387" sldId="266"/>
            <ac:spMk id="19" creationId="{09D6A950-3339-40EB-8972-64F44542D3FF}"/>
          </ac:spMkLst>
        </pc:spChg>
        <pc:picChg chg="add mod">
          <ac:chgData name="JEREMY HAWKS" userId="1aaca02d-58ef-48a0-9cd3-7db8479167e8" providerId="ADAL" clId="{3F20E75B-7B52-414A-92C7-4EADC73B14FB}" dt="2019-04-08T19:35:32.831" v="4581" actId="26606"/>
          <ac:picMkLst>
            <pc:docMk/>
            <pc:sldMk cId="4149806387" sldId="266"/>
            <ac:picMk id="4" creationId="{A7FEC18A-A1D9-4EA1-8813-282FAAFCC1D3}"/>
          </ac:picMkLst>
        </pc:picChg>
        <pc:picChg chg="add">
          <ac:chgData name="JEREMY HAWKS" userId="1aaca02d-58ef-48a0-9cd3-7db8479167e8" providerId="ADAL" clId="{3F20E75B-7B52-414A-92C7-4EADC73B14FB}" dt="2019-04-08T19:35:32.831" v="4581" actId="26606"/>
          <ac:picMkLst>
            <pc:docMk/>
            <pc:sldMk cId="4149806387" sldId="266"/>
            <ac:picMk id="11" creationId="{E228037F-2EF2-4A1A-8D1D-D08F2C98AD63}"/>
          </ac:picMkLst>
        </pc:picChg>
        <pc:picChg chg="add">
          <ac:chgData name="JEREMY HAWKS" userId="1aaca02d-58ef-48a0-9cd3-7db8479167e8" providerId="ADAL" clId="{3F20E75B-7B52-414A-92C7-4EADC73B14FB}" dt="2019-04-08T19:35:32.831" v="4581" actId="26606"/>
          <ac:picMkLst>
            <pc:docMk/>
            <pc:sldMk cId="4149806387" sldId="266"/>
            <ac:picMk id="17" creationId="{FFF756FE-278B-4106-BB2E-DB87CF02DFB5}"/>
          </ac:picMkLst>
        </pc:picChg>
      </pc:sldChg>
      <pc:sldChg chg="addSp modSp add mod setBg">
        <pc:chgData name="JEREMY HAWKS" userId="1aaca02d-58ef-48a0-9cd3-7db8479167e8" providerId="ADAL" clId="{3F20E75B-7B52-414A-92C7-4EADC73B14FB}" dt="2019-04-08T20:57:13.039" v="4637" actId="20577"/>
        <pc:sldMkLst>
          <pc:docMk/>
          <pc:sldMk cId="274767344" sldId="267"/>
        </pc:sldMkLst>
        <pc:spChg chg="mod">
          <ac:chgData name="JEREMY HAWKS" userId="1aaca02d-58ef-48a0-9cd3-7db8479167e8" providerId="ADAL" clId="{3F20E75B-7B52-414A-92C7-4EADC73B14FB}" dt="2019-04-08T20:56:31.597" v="4635" actId="26606"/>
          <ac:spMkLst>
            <pc:docMk/>
            <pc:sldMk cId="274767344" sldId="267"/>
            <ac:spMk id="2" creationId="{585FC47C-EBEB-4BED-9B10-7EFBF1B3DFE4}"/>
          </ac:spMkLst>
        </pc:spChg>
        <pc:spChg chg="mod">
          <ac:chgData name="JEREMY HAWKS" userId="1aaca02d-58ef-48a0-9cd3-7db8479167e8" providerId="ADAL" clId="{3F20E75B-7B52-414A-92C7-4EADC73B14FB}" dt="2019-04-08T20:57:13.039" v="4637" actId="20577"/>
          <ac:spMkLst>
            <pc:docMk/>
            <pc:sldMk cId="274767344" sldId="267"/>
            <ac:spMk id="3" creationId="{B9D34776-B46B-4F74-ACBF-C51E2E60A23E}"/>
          </ac:spMkLst>
        </pc:spChg>
        <pc:spChg chg="add">
          <ac:chgData name="JEREMY HAWKS" userId="1aaca02d-58ef-48a0-9cd3-7db8479167e8" providerId="ADAL" clId="{3F20E75B-7B52-414A-92C7-4EADC73B14FB}" dt="2019-04-08T20:56:31.597" v="4635" actId="26606"/>
          <ac:spMkLst>
            <pc:docMk/>
            <pc:sldMk cId="274767344" sldId="267"/>
            <ac:spMk id="9" creationId="{1395ACAC-577D-4FAD-955D-280C3D104ADF}"/>
          </ac:spMkLst>
        </pc:spChg>
        <pc:spChg chg="add">
          <ac:chgData name="JEREMY HAWKS" userId="1aaca02d-58ef-48a0-9cd3-7db8479167e8" providerId="ADAL" clId="{3F20E75B-7B52-414A-92C7-4EADC73B14FB}" dt="2019-04-08T20:56:31.597" v="4635" actId="26606"/>
          <ac:spMkLst>
            <pc:docMk/>
            <pc:sldMk cId="274767344" sldId="267"/>
            <ac:spMk id="13" creationId="{0AB11C2E-6CA2-4822-BF14-C1C9A6BC6CAA}"/>
          </ac:spMkLst>
        </pc:spChg>
        <pc:spChg chg="add">
          <ac:chgData name="JEREMY HAWKS" userId="1aaca02d-58ef-48a0-9cd3-7db8479167e8" providerId="ADAL" clId="{3F20E75B-7B52-414A-92C7-4EADC73B14FB}" dt="2019-04-08T20:56:31.597" v="4635" actId="26606"/>
          <ac:spMkLst>
            <pc:docMk/>
            <pc:sldMk cId="274767344" sldId="267"/>
            <ac:spMk id="15" creationId="{38B3A2B2-7BBB-4E52-8C30-BE2A6F346B37}"/>
          </ac:spMkLst>
        </pc:spChg>
        <pc:spChg chg="add">
          <ac:chgData name="JEREMY HAWKS" userId="1aaca02d-58ef-48a0-9cd3-7db8479167e8" providerId="ADAL" clId="{3F20E75B-7B52-414A-92C7-4EADC73B14FB}" dt="2019-04-08T20:56:31.597" v="4635" actId="26606"/>
          <ac:spMkLst>
            <pc:docMk/>
            <pc:sldMk cId="274767344" sldId="267"/>
            <ac:spMk id="19" creationId="{09D6A950-3339-40EB-8972-64F44542D3FF}"/>
          </ac:spMkLst>
        </pc:spChg>
        <pc:picChg chg="add mod">
          <ac:chgData name="JEREMY HAWKS" userId="1aaca02d-58ef-48a0-9cd3-7db8479167e8" providerId="ADAL" clId="{3F20E75B-7B52-414A-92C7-4EADC73B14FB}" dt="2019-04-08T20:56:31.597" v="4635" actId="26606"/>
          <ac:picMkLst>
            <pc:docMk/>
            <pc:sldMk cId="274767344" sldId="267"/>
            <ac:picMk id="4" creationId="{5299E899-9BFA-4B5E-A9E4-72F3B35785B8}"/>
          </ac:picMkLst>
        </pc:picChg>
        <pc:picChg chg="add">
          <ac:chgData name="JEREMY HAWKS" userId="1aaca02d-58ef-48a0-9cd3-7db8479167e8" providerId="ADAL" clId="{3F20E75B-7B52-414A-92C7-4EADC73B14FB}" dt="2019-04-08T20:56:31.597" v="4635" actId="26606"/>
          <ac:picMkLst>
            <pc:docMk/>
            <pc:sldMk cId="274767344" sldId="267"/>
            <ac:picMk id="11" creationId="{E228037F-2EF2-4A1A-8D1D-D08F2C98AD63}"/>
          </ac:picMkLst>
        </pc:picChg>
        <pc:picChg chg="add">
          <ac:chgData name="JEREMY HAWKS" userId="1aaca02d-58ef-48a0-9cd3-7db8479167e8" providerId="ADAL" clId="{3F20E75B-7B52-414A-92C7-4EADC73B14FB}" dt="2019-04-08T20:56:31.597" v="4635" actId="26606"/>
          <ac:picMkLst>
            <pc:docMk/>
            <pc:sldMk cId="274767344" sldId="267"/>
            <ac:picMk id="17" creationId="{FFF756FE-278B-4106-BB2E-DB87CF02DFB5}"/>
          </ac:picMkLst>
        </pc:picChg>
      </pc:sldChg>
      <pc:sldChg chg="addSp delSp modSp add mod setBg">
        <pc:chgData name="JEREMY HAWKS" userId="1aaca02d-58ef-48a0-9cd3-7db8479167e8" providerId="ADAL" clId="{3F20E75B-7B52-414A-92C7-4EADC73B14FB}" dt="2019-04-08T20:58:43.147" v="4787" actId="26606"/>
        <pc:sldMkLst>
          <pc:docMk/>
          <pc:sldMk cId="3198653685" sldId="268"/>
        </pc:sldMkLst>
        <pc:spChg chg="mod">
          <ac:chgData name="JEREMY HAWKS" userId="1aaca02d-58ef-48a0-9cd3-7db8479167e8" providerId="ADAL" clId="{3F20E75B-7B52-414A-92C7-4EADC73B14FB}" dt="2019-04-08T20:58:43.147" v="4787" actId="26606"/>
          <ac:spMkLst>
            <pc:docMk/>
            <pc:sldMk cId="3198653685" sldId="268"/>
            <ac:spMk id="2" creationId="{22CB9785-F779-40A6-A2E1-577EA7FE4C3F}"/>
          </ac:spMkLst>
        </pc:spChg>
        <pc:spChg chg="mod">
          <ac:chgData name="JEREMY HAWKS" userId="1aaca02d-58ef-48a0-9cd3-7db8479167e8" providerId="ADAL" clId="{3F20E75B-7B52-414A-92C7-4EADC73B14FB}" dt="2019-04-08T20:58:43.147" v="4787" actId="26606"/>
          <ac:spMkLst>
            <pc:docMk/>
            <pc:sldMk cId="3198653685" sldId="268"/>
            <ac:spMk id="3" creationId="{C8EEE409-513A-464C-A4CA-7946AA971420}"/>
          </ac:spMkLst>
        </pc:spChg>
        <pc:spChg chg="add del">
          <ac:chgData name="JEREMY HAWKS" userId="1aaca02d-58ef-48a0-9cd3-7db8479167e8" providerId="ADAL" clId="{3F20E75B-7B52-414A-92C7-4EADC73B14FB}" dt="2019-04-08T20:58:40.078" v="4782" actId="26606"/>
          <ac:spMkLst>
            <pc:docMk/>
            <pc:sldMk cId="3198653685" sldId="268"/>
            <ac:spMk id="9" creationId="{8DCA3673-CDE4-40C5-9FA8-F89874CFBA73}"/>
          </ac:spMkLst>
        </pc:spChg>
        <pc:spChg chg="add del">
          <ac:chgData name="JEREMY HAWKS" userId="1aaca02d-58ef-48a0-9cd3-7db8479167e8" providerId="ADAL" clId="{3F20E75B-7B52-414A-92C7-4EADC73B14FB}" dt="2019-04-08T20:58:40.078" v="4782" actId="26606"/>
          <ac:spMkLst>
            <pc:docMk/>
            <pc:sldMk cId="3198653685" sldId="268"/>
            <ac:spMk id="13" creationId="{0FFFD040-32A9-4D2B-86CA-599D030A4161}"/>
          </ac:spMkLst>
        </pc:spChg>
        <pc:spChg chg="add del">
          <ac:chgData name="JEREMY HAWKS" userId="1aaca02d-58ef-48a0-9cd3-7db8479167e8" providerId="ADAL" clId="{3F20E75B-7B52-414A-92C7-4EADC73B14FB}" dt="2019-04-08T20:58:40.078" v="4782" actId="26606"/>
          <ac:spMkLst>
            <pc:docMk/>
            <pc:sldMk cId="3198653685" sldId="268"/>
            <ac:spMk id="15" creationId="{863205CA-B7FF-4C25-A4C8-3BBBCE19D950}"/>
          </ac:spMkLst>
        </pc:spChg>
        <pc:spChg chg="add del">
          <ac:chgData name="JEREMY HAWKS" userId="1aaca02d-58ef-48a0-9cd3-7db8479167e8" providerId="ADAL" clId="{3F20E75B-7B52-414A-92C7-4EADC73B14FB}" dt="2019-04-08T20:58:41.678" v="4784" actId="26606"/>
          <ac:spMkLst>
            <pc:docMk/>
            <pc:sldMk cId="3198653685" sldId="268"/>
            <ac:spMk id="19" creationId="{09D6A950-3339-40EB-8972-64F44542D3FF}"/>
          </ac:spMkLst>
        </pc:spChg>
        <pc:spChg chg="add del">
          <ac:chgData name="JEREMY HAWKS" userId="1aaca02d-58ef-48a0-9cd3-7db8479167e8" providerId="ADAL" clId="{3F20E75B-7B52-414A-92C7-4EADC73B14FB}" dt="2019-04-08T20:58:41.678" v="4784" actId="26606"/>
          <ac:spMkLst>
            <pc:docMk/>
            <pc:sldMk cId="3198653685" sldId="268"/>
            <ac:spMk id="20" creationId="{1395ACAC-577D-4FAD-955D-280C3D104ADF}"/>
          </ac:spMkLst>
        </pc:spChg>
        <pc:spChg chg="add del">
          <ac:chgData name="JEREMY HAWKS" userId="1aaca02d-58ef-48a0-9cd3-7db8479167e8" providerId="ADAL" clId="{3F20E75B-7B52-414A-92C7-4EADC73B14FB}" dt="2019-04-08T20:58:41.678" v="4784" actId="26606"/>
          <ac:spMkLst>
            <pc:docMk/>
            <pc:sldMk cId="3198653685" sldId="268"/>
            <ac:spMk id="22" creationId="{0AB11C2E-6CA2-4822-BF14-C1C9A6BC6CAA}"/>
          </ac:spMkLst>
        </pc:spChg>
        <pc:spChg chg="add del">
          <ac:chgData name="JEREMY HAWKS" userId="1aaca02d-58ef-48a0-9cd3-7db8479167e8" providerId="ADAL" clId="{3F20E75B-7B52-414A-92C7-4EADC73B14FB}" dt="2019-04-08T20:58:41.678" v="4784" actId="26606"/>
          <ac:spMkLst>
            <pc:docMk/>
            <pc:sldMk cId="3198653685" sldId="268"/>
            <ac:spMk id="23" creationId="{38B3A2B2-7BBB-4E52-8C30-BE2A6F346B37}"/>
          </ac:spMkLst>
        </pc:spChg>
        <pc:spChg chg="add del">
          <ac:chgData name="JEREMY HAWKS" userId="1aaca02d-58ef-48a0-9cd3-7db8479167e8" providerId="ADAL" clId="{3F20E75B-7B52-414A-92C7-4EADC73B14FB}" dt="2019-04-08T20:58:43.132" v="4786" actId="26606"/>
          <ac:spMkLst>
            <pc:docMk/>
            <pc:sldMk cId="3198653685" sldId="268"/>
            <ac:spMk id="26" creationId="{A1698906-F123-49CB-B633-247AC48701BD}"/>
          </ac:spMkLst>
        </pc:spChg>
        <pc:spChg chg="add del">
          <ac:chgData name="JEREMY HAWKS" userId="1aaca02d-58ef-48a0-9cd3-7db8479167e8" providerId="ADAL" clId="{3F20E75B-7B52-414A-92C7-4EADC73B14FB}" dt="2019-04-08T20:58:43.132" v="4786" actId="26606"/>
          <ac:spMkLst>
            <pc:docMk/>
            <pc:sldMk cId="3198653685" sldId="268"/>
            <ac:spMk id="28" creationId="{5D86D9DA-31E3-48ED-9F77-2D8B649BD4E0}"/>
          </ac:spMkLst>
        </pc:spChg>
        <pc:spChg chg="add del">
          <ac:chgData name="JEREMY HAWKS" userId="1aaca02d-58ef-48a0-9cd3-7db8479167e8" providerId="ADAL" clId="{3F20E75B-7B52-414A-92C7-4EADC73B14FB}" dt="2019-04-08T20:58:43.132" v="4786" actId="26606"/>
          <ac:spMkLst>
            <pc:docMk/>
            <pc:sldMk cId="3198653685" sldId="268"/>
            <ac:spMk id="29" creationId="{04C6B320-AA89-4C19-89F7-71D46B26BA6B}"/>
          </ac:spMkLst>
        </pc:spChg>
        <pc:spChg chg="add del">
          <ac:chgData name="JEREMY HAWKS" userId="1aaca02d-58ef-48a0-9cd3-7db8479167e8" providerId="ADAL" clId="{3F20E75B-7B52-414A-92C7-4EADC73B14FB}" dt="2019-04-08T20:58:43.132" v="4786" actId="26606"/>
          <ac:spMkLst>
            <pc:docMk/>
            <pc:sldMk cId="3198653685" sldId="268"/>
            <ac:spMk id="31" creationId="{645EE119-0AC6-45BA-AE5E-A86AFE1C74C0}"/>
          </ac:spMkLst>
        </pc:spChg>
        <pc:spChg chg="add">
          <ac:chgData name="JEREMY HAWKS" userId="1aaca02d-58ef-48a0-9cd3-7db8479167e8" providerId="ADAL" clId="{3F20E75B-7B52-414A-92C7-4EADC73B14FB}" dt="2019-04-08T20:58:43.147" v="4787" actId="26606"/>
          <ac:spMkLst>
            <pc:docMk/>
            <pc:sldMk cId="3198653685" sldId="268"/>
            <ac:spMk id="33" creationId="{8DCA3673-CDE4-40C5-9FA8-F89874CFBA73}"/>
          </ac:spMkLst>
        </pc:spChg>
        <pc:spChg chg="add">
          <ac:chgData name="JEREMY HAWKS" userId="1aaca02d-58ef-48a0-9cd3-7db8479167e8" providerId="ADAL" clId="{3F20E75B-7B52-414A-92C7-4EADC73B14FB}" dt="2019-04-08T20:58:43.147" v="4787" actId="26606"/>
          <ac:spMkLst>
            <pc:docMk/>
            <pc:sldMk cId="3198653685" sldId="268"/>
            <ac:spMk id="35" creationId="{0FFFD040-32A9-4D2B-86CA-599D030A4161}"/>
          </ac:spMkLst>
        </pc:spChg>
        <pc:spChg chg="add">
          <ac:chgData name="JEREMY HAWKS" userId="1aaca02d-58ef-48a0-9cd3-7db8479167e8" providerId="ADAL" clId="{3F20E75B-7B52-414A-92C7-4EADC73B14FB}" dt="2019-04-08T20:58:43.147" v="4787" actId="26606"/>
          <ac:spMkLst>
            <pc:docMk/>
            <pc:sldMk cId="3198653685" sldId="268"/>
            <ac:spMk id="36" creationId="{863205CA-B7FF-4C25-A4C8-3BBBCE19D950}"/>
          </ac:spMkLst>
        </pc:spChg>
        <pc:picChg chg="add mod">
          <ac:chgData name="JEREMY HAWKS" userId="1aaca02d-58ef-48a0-9cd3-7db8479167e8" providerId="ADAL" clId="{3F20E75B-7B52-414A-92C7-4EADC73B14FB}" dt="2019-04-08T20:58:43.147" v="4787" actId="26606"/>
          <ac:picMkLst>
            <pc:docMk/>
            <pc:sldMk cId="3198653685" sldId="268"/>
            <ac:picMk id="4" creationId="{6793816F-03DF-481E-ADE1-C0847D76C9B4}"/>
          </ac:picMkLst>
        </pc:picChg>
        <pc:picChg chg="add del">
          <ac:chgData name="JEREMY HAWKS" userId="1aaca02d-58ef-48a0-9cd3-7db8479167e8" providerId="ADAL" clId="{3F20E75B-7B52-414A-92C7-4EADC73B14FB}" dt="2019-04-08T20:58:40.078" v="4782" actId="26606"/>
          <ac:picMkLst>
            <pc:docMk/>
            <pc:sldMk cId="3198653685" sldId="268"/>
            <ac:picMk id="11" creationId="{95756E8F-499C-4533-BBE8-309C3E8D985C}"/>
          </ac:picMkLst>
        </pc:picChg>
        <pc:picChg chg="add del">
          <ac:chgData name="JEREMY HAWKS" userId="1aaca02d-58ef-48a0-9cd3-7db8479167e8" providerId="ADAL" clId="{3F20E75B-7B52-414A-92C7-4EADC73B14FB}" dt="2019-04-08T20:58:40.078" v="4782" actId="26606"/>
          <ac:picMkLst>
            <pc:docMk/>
            <pc:sldMk cId="3198653685" sldId="268"/>
            <ac:picMk id="17" creationId="{306E3F32-3C1A-4B6E-AF26-8A15A788560F}"/>
          </ac:picMkLst>
        </pc:picChg>
        <pc:picChg chg="add del">
          <ac:chgData name="JEREMY HAWKS" userId="1aaca02d-58ef-48a0-9cd3-7db8479167e8" providerId="ADAL" clId="{3F20E75B-7B52-414A-92C7-4EADC73B14FB}" dt="2019-04-08T20:58:41.678" v="4784" actId="26606"/>
          <ac:picMkLst>
            <pc:docMk/>
            <pc:sldMk cId="3198653685" sldId="268"/>
            <ac:picMk id="21" creationId="{E228037F-2EF2-4A1A-8D1D-D08F2C98AD63}"/>
          </ac:picMkLst>
        </pc:picChg>
        <pc:picChg chg="add del">
          <ac:chgData name="JEREMY HAWKS" userId="1aaca02d-58ef-48a0-9cd3-7db8479167e8" providerId="ADAL" clId="{3F20E75B-7B52-414A-92C7-4EADC73B14FB}" dt="2019-04-08T20:58:41.678" v="4784" actId="26606"/>
          <ac:picMkLst>
            <pc:docMk/>
            <pc:sldMk cId="3198653685" sldId="268"/>
            <ac:picMk id="24" creationId="{FFF756FE-278B-4106-BB2E-DB87CF02DFB5}"/>
          </ac:picMkLst>
        </pc:picChg>
        <pc:picChg chg="add del">
          <ac:chgData name="JEREMY HAWKS" userId="1aaca02d-58ef-48a0-9cd3-7db8479167e8" providerId="ADAL" clId="{3F20E75B-7B52-414A-92C7-4EADC73B14FB}" dt="2019-04-08T20:58:43.132" v="4786" actId="26606"/>
          <ac:picMkLst>
            <pc:docMk/>
            <pc:sldMk cId="3198653685" sldId="268"/>
            <ac:picMk id="27" creationId="{12AFB628-1D2A-4F5A-8E9E-2C8E917B59E8}"/>
          </ac:picMkLst>
        </pc:picChg>
        <pc:picChg chg="add del">
          <ac:chgData name="JEREMY HAWKS" userId="1aaca02d-58ef-48a0-9cd3-7db8479167e8" providerId="ADAL" clId="{3F20E75B-7B52-414A-92C7-4EADC73B14FB}" dt="2019-04-08T20:58:43.132" v="4786" actId="26606"/>
          <ac:picMkLst>
            <pc:docMk/>
            <pc:sldMk cId="3198653685" sldId="268"/>
            <ac:picMk id="30" creationId="{4AC1383A-2DFB-422E-8FB2-1CABD96DDF9B}"/>
          </ac:picMkLst>
        </pc:picChg>
        <pc:picChg chg="add">
          <ac:chgData name="JEREMY HAWKS" userId="1aaca02d-58ef-48a0-9cd3-7db8479167e8" providerId="ADAL" clId="{3F20E75B-7B52-414A-92C7-4EADC73B14FB}" dt="2019-04-08T20:58:43.147" v="4787" actId="26606"/>
          <ac:picMkLst>
            <pc:docMk/>
            <pc:sldMk cId="3198653685" sldId="268"/>
            <ac:picMk id="34" creationId="{95756E8F-499C-4533-BBE8-309C3E8D985C}"/>
          </ac:picMkLst>
        </pc:picChg>
        <pc:picChg chg="add">
          <ac:chgData name="JEREMY HAWKS" userId="1aaca02d-58ef-48a0-9cd3-7db8479167e8" providerId="ADAL" clId="{3F20E75B-7B52-414A-92C7-4EADC73B14FB}" dt="2019-04-08T20:58:43.147" v="4787" actId="26606"/>
          <ac:picMkLst>
            <pc:docMk/>
            <pc:sldMk cId="3198653685" sldId="268"/>
            <ac:picMk id="37" creationId="{306E3F32-3C1A-4B6E-AF26-8A15A788560F}"/>
          </ac:picMkLst>
        </pc:picChg>
      </pc:sldChg>
      <pc:sldChg chg="modSp add">
        <pc:chgData name="JEREMY HAWKS" userId="1aaca02d-58ef-48a0-9cd3-7db8479167e8" providerId="ADAL" clId="{3F20E75B-7B52-414A-92C7-4EADC73B14FB}" dt="2019-04-08T21:01:55.899" v="5132" actId="20577"/>
        <pc:sldMkLst>
          <pc:docMk/>
          <pc:sldMk cId="883621286" sldId="269"/>
        </pc:sldMkLst>
        <pc:spChg chg="mod">
          <ac:chgData name="JEREMY HAWKS" userId="1aaca02d-58ef-48a0-9cd3-7db8479167e8" providerId="ADAL" clId="{3F20E75B-7B52-414A-92C7-4EADC73B14FB}" dt="2019-04-08T20:59:48.338" v="4838" actId="20577"/>
          <ac:spMkLst>
            <pc:docMk/>
            <pc:sldMk cId="883621286" sldId="269"/>
            <ac:spMk id="2" creationId="{D34DB014-D93B-4AEE-9FD9-D4E5923741B3}"/>
          </ac:spMkLst>
        </pc:spChg>
        <pc:spChg chg="mod">
          <ac:chgData name="JEREMY HAWKS" userId="1aaca02d-58ef-48a0-9cd3-7db8479167e8" providerId="ADAL" clId="{3F20E75B-7B52-414A-92C7-4EADC73B14FB}" dt="2019-04-08T21:01:55.899" v="5132" actId="20577"/>
          <ac:spMkLst>
            <pc:docMk/>
            <pc:sldMk cId="883621286" sldId="269"/>
            <ac:spMk id="3" creationId="{6421C60A-DCD6-4022-A8EE-CD6F7C71AF8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F03-E23D-4EBE-AADA-507B2921E063}"/>
              </a:ext>
            </a:extLst>
          </p:cNvPr>
          <p:cNvSpPr>
            <a:spLocks noGrp="1"/>
          </p:cNvSpPr>
          <p:nvPr>
            <p:ph type="ctrTitle"/>
          </p:nvPr>
        </p:nvSpPr>
        <p:spPr/>
        <p:txBody>
          <a:bodyPr/>
          <a:lstStyle/>
          <a:p>
            <a:r>
              <a:rPr lang="en-US"/>
              <a:t>Hibernate</a:t>
            </a:r>
          </a:p>
        </p:txBody>
      </p:sp>
      <p:sp>
        <p:nvSpPr>
          <p:cNvPr id="3" name="Subtitle 2">
            <a:extLst>
              <a:ext uri="{FF2B5EF4-FFF2-40B4-BE49-F238E27FC236}">
                <a16:creationId xmlns:a16="http://schemas.microsoft.com/office/drawing/2014/main" id="{076DDC48-16D6-461D-8D24-293D67B87E89}"/>
              </a:ext>
            </a:extLst>
          </p:cNvPr>
          <p:cNvSpPr>
            <a:spLocks noGrp="1"/>
          </p:cNvSpPr>
          <p:nvPr>
            <p:ph type="subTitle" idx="1"/>
          </p:nvPr>
        </p:nvSpPr>
        <p:spPr/>
        <p:txBody>
          <a:bodyPr/>
          <a:lstStyle/>
          <a:p>
            <a:r>
              <a:rPr lang="en-US" dirty="0"/>
              <a:t>Jeremy Hawks – CIT 360</a:t>
            </a:r>
          </a:p>
        </p:txBody>
      </p:sp>
    </p:spTree>
    <p:extLst>
      <p:ext uri="{BB962C8B-B14F-4D97-AF65-F5344CB8AC3E}">
        <p14:creationId xmlns:p14="http://schemas.microsoft.com/office/powerpoint/2010/main" val="32050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3252-4F98-4CCE-BDE0-787C61FDA259}"/>
              </a:ext>
            </a:extLst>
          </p:cNvPr>
          <p:cNvSpPr>
            <a:spLocks noGrp="1"/>
          </p:cNvSpPr>
          <p:nvPr>
            <p:ph type="title"/>
          </p:nvPr>
        </p:nvSpPr>
        <p:spPr/>
        <p:txBody>
          <a:bodyPr/>
          <a:lstStyle/>
          <a:p>
            <a:r>
              <a:rPr lang="en-US" dirty="0"/>
              <a:t>Create the mapping file for Persistent class</a:t>
            </a:r>
          </a:p>
        </p:txBody>
      </p:sp>
      <p:sp>
        <p:nvSpPr>
          <p:cNvPr id="3" name="Content Placeholder 2">
            <a:extLst>
              <a:ext uri="{FF2B5EF4-FFF2-40B4-BE49-F238E27FC236}">
                <a16:creationId xmlns:a16="http://schemas.microsoft.com/office/drawing/2014/main" id="{25493DB0-F86D-4E3D-B0F5-A58A70A5B625}"/>
              </a:ext>
            </a:extLst>
          </p:cNvPr>
          <p:cNvSpPr>
            <a:spLocks noGrp="1"/>
          </p:cNvSpPr>
          <p:nvPr>
            <p:ph idx="1"/>
          </p:nvPr>
        </p:nvSpPr>
        <p:spPr>
          <a:xfrm>
            <a:off x="680321" y="2336872"/>
            <a:ext cx="9613861" cy="4261151"/>
          </a:xfrm>
        </p:spPr>
        <p:txBody>
          <a:bodyPr>
            <a:normAutofit/>
          </a:bodyPr>
          <a:lstStyle/>
          <a:p>
            <a:r>
              <a:rPr lang="en-US" dirty="0"/>
              <a:t>Hibernate-mapping – is the root element  in the mapping file that contains all the mapping elements</a:t>
            </a:r>
          </a:p>
          <a:p>
            <a:r>
              <a:rPr lang="en-US" dirty="0"/>
              <a:t>Class – is the sub-element of the hibernate-mapping element. It specifies the Persistent class</a:t>
            </a:r>
          </a:p>
          <a:p>
            <a:r>
              <a:rPr lang="en-US" dirty="0"/>
              <a:t>Id – is the sub-element of the class. It specifies the primary key attribute in the class</a:t>
            </a:r>
          </a:p>
          <a:p>
            <a:r>
              <a:rPr lang="en-US" dirty="0"/>
              <a:t>Generator – is the sub-element of the id. Used to generate the primary key.</a:t>
            </a:r>
          </a:p>
          <a:p>
            <a:r>
              <a:rPr lang="en-US" dirty="0"/>
              <a:t>Property – is the sub-element of the class that specifies the property name of the Persistent class</a:t>
            </a:r>
          </a:p>
        </p:txBody>
      </p:sp>
    </p:spTree>
    <p:extLst>
      <p:ext uri="{BB962C8B-B14F-4D97-AF65-F5344CB8AC3E}">
        <p14:creationId xmlns:p14="http://schemas.microsoft.com/office/powerpoint/2010/main" val="86628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437B7A-0A9D-47B9-9230-227E6B882FE5}"/>
              </a:ext>
            </a:extLst>
          </p:cNvPr>
          <p:cNvSpPr>
            <a:spLocks noGrp="1"/>
          </p:cNvSpPr>
          <p:nvPr>
            <p:ph type="title"/>
          </p:nvPr>
        </p:nvSpPr>
        <p:spPr>
          <a:xfrm>
            <a:off x="680321" y="753228"/>
            <a:ext cx="4136123" cy="1080938"/>
          </a:xfrm>
        </p:spPr>
        <p:txBody>
          <a:bodyPr>
            <a:normAutofit/>
          </a:bodyPr>
          <a:lstStyle/>
          <a:p>
            <a:r>
              <a:rPr lang="en-US" sz="2400"/>
              <a:t>Mapping file example</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05D6F90E-D9F3-4716-9C25-E1A4F8046B62}"/>
              </a:ext>
            </a:extLst>
          </p:cNvPr>
          <p:cNvSpPr>
            <a:spLocks noGrp="1"/>
          </p:cNvSpPr>
          <p:nvPr>
            <p:ph idx="1"/>
          </p:nvPr>
        </p:nvSpPr>
        <p:spPr>
          <a:xfrm>
            <a:off x="680321" y="2336873"/>
            <a:ext cx="3656289" cy="3599316"/>
          </a:xfrm>
        </p:spPr>
        <p:txBody>
          <a:bodyPr>
            <a:normAutofit/>
          </a:bodyPr>
          <a:lstStyle/>
          <a:p>
            <a:r>
              <a:rPr lang="en-US" sz="1800" dirty="0"/>
              <a:t>Employee.hbm.xml</a:t>
            </a:r>
          </a:p>
          <a:p>
            <a:endParaRPr lang="en-US" sz="1400" dirty="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FEC18A-A1D9-4EA1-8813-282FAAFCC1D3}"/>
              </a:ext>
            </a:extLst>
          </p:cNvPr>
          <p:cNvPicPr>
            <a:picLocks noChangeAspect="1"/>
          </p:cNvPicPr>
          <p:nvPr/>
        </p:nvPicPr>
        <p:blipFill>
          <a:blip r:embed="rId4"/>
          <a:stretch>
            <a:fillRect/>
          </a:stretch>
        </p:blipFill>
        <p:spPr>
          <a:xfrm>
            <a:off x="5593085" y="1123712"/>
            <a:ext cx="5629268" cy="4603781"/>
          </a:xfrm>
          <a:prstGeom prst="rect">
            <a:avLst/>
          </a:prstGeom>
          <a:ln>
            <a:noFill/>
          </a:ln>
          <a:effectLst/>
        </p:spPr>
      </p:pic>
    </p:spTree>
    <p:extLst>
      <p:ext uri="{BB962C8B-B14F-4D97-AF65-F5344CB8AC3E}">
        <p14:creationId xmlns:p14="http://schemas.microsoft.com/office/powerpoint/2010/main" val="41498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5FC47C-EBEB-4BED-9B10-7EFBF1B3DFE4}"/>
              </a:ext>
            </a:extLst>
          </p:cNvPr>
          <p:cNvSpPr>
            <a:spLocks noGrp="1"/>
          </p:cNvSpPr>
          <p:nvPr>
            <p:ph type="title"/>
          </p:nvPr>
        </p:nvSpPr>
        <p:spPr>
          <a:xfrm>
            <a:off x="680321" y="753228"/>
            <a:ext cx="4136123" cy="1080938"/>
          </a:xfrm>
        </p:spPr>
        <p:txBody>
          <a:bodyPr>
            <a:normAutofit/>
          </a:bodyPr>
          <a:lstStyle/>
          <a:p>
            <a:r>
              <a:rPr lang="en-US" sz="2400"/>
              <a:t>Create the Configuration file</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9D34776-B46B-4F74-ACBF-C51E2E60A23E}"/>
              </a:ext>
            </a:extLst>
          </p:cNvPr>
          <p:cNvSpPr>
            <a:spLocks noGrp="1"/>
          </p:cNvSpPr>
          <p:nvPr>
            <p:ph idx="1"/>
          </p:nvPr>
        </p:nvSpPr>
        <p:spPr>
          <a:xfrm>
            <a:off x="680321" y="2336873"/>
            <a:ext cx="3656289" cy="3599316"/>
          </a:xfrm>
        </p:spPr>
        <p:txBody>
          <a:bodyPr>
            <a:normAutofit/>
          </a:bodyPr>
          <a:lstStyle/>
          <a:p>
            <a:r>
              <a:rPr lang="en-US" sz="1800" dirty="0"/>
              <a:t>Hibernate.cfg.xml</a:t>
            </a:r>
          </a:p>
          <a:p>
            <a:endParaRPr lang="en-US" sz="1400" dirty="0"/>
          </a:p>
          <a:p>
            <a:endParaRPr lang="en-US" sz="1400" dirty="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99E899-9BFA-4B5E-A9E4-72F3B35785B8}"/>
              </a:ext>
            </a:extLst>
          </p:cNvPr>
          <p:cNvPicPr>
            <a:picLocks noChangeAspect="1"/>
          </p:cNvPicPr>
          <p:nvPr/>
        </p:nvPicPr>
        <p:blipFill>
          <a:blip r:embed="rId4"/>
          <a:stretch>
            <a:fillRect/>
          </a:stretch>
        </p:blipFill>
        <p:spPr>
          <a:xfrm>
            <a:off x="5593085" y="1435948"/>
            <a:ext cx="5629268" cy="3979310"/>
          </a:xfrm>
          <a:prstGeom prst="rect">
            <a:avLst/>
          </a:prstGeom>
          <a:ln>
            <a:noFill/>
          </a:ln>
          <a:effectLst/>
        </p:spPr>
      </p:pic>
    </p:spTree>
    <p:extLst>
      <p:ext uri="{BB962C8B-B14F-4D97-AF65-F5344CB8AC3E}">
        <p14:creationId xmlns:p14="http://schemas.microsoft.com/office/powerpoint/2010/main" val="27476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5"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CB9785-F779-40A6-A2E1-577EA7FE4C3F}"/>
              </a:ext>
            </a:extLst>
          </p:cNvPr>
          <p:cNvSpPr>
            <a:spLocks noGrp="1"/>
          </p:cNvSpPr>
          <p:nvPr>
            <p:ph type="title"/>
          </p:nvPr>
        </p:nvSpPr>
        <p:spPr>
          <a:xfrm>
            <a:off x="680321" y="753228"/>
            <a:ext cx="4136123" cy="1080938"/>
          </a:xfrm>
        </p:spPr>
        <p:txBody>
          <a:bodyPr>
            <a:normAutofit/>
          </a:bodyPr>
          <a:lstStyle/>
          <a:p>
            <a:r>
              <a:rPr lang="en-US" sz="2400"/>
              <a:t>Create the class to retrieve or store the object</a:t>
            </a:r>
          </a:p>
        </p:txBody>
      </p:sp>
      <p:pic>
        <p:nvPicPr>
          <p:cNvPr id="3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8EEE409-513A-464C-A4CA-7946AA971420}"/>
              </a:ext>
            </a:extLst>
          </p:cNvPr>
          <p:cNvSpPr>
            <a:spLocks noGrp="1"/>
          </p:cNvSpPr>
          <p:nvPr>
            <p:ph idx="1"/>
          </p:nvPr>
        </p:nvSpPr>
        <p:spPr>
          <a:xfrm>
            <a:off x="680321" y="2336873"/>
            <a:ext cx="3656289" cy="3599316"/>
          </a:xfrm>
        </p:spPr>
        <p:txBody>
          <a:bodyPr>
            <a:normAutofit/>
          </a:bodyPr>
          <a:lstStyle/>
          <a:p>
            <a:r>
              <a:rPr lang="en-US" sz="1400"/>
              <a:t>In this class we are simple storing the employee object in the database</a:t>
            </a:r>
          </a:p>
          <a:p>
            <a:endParaRPr lang="en-US" sz="1400"/>
          </a:p>
        </p:txBody>
      </p:sp>
      <p:pic>
        <p:nvPicPr>
          <p:cNvPr id="4" name="Picture 3">
            <a:extLst>
              <a:ext uri="{FF2B5EF4-FFF2-40B4-BE49-F238E27FC236}">
                <a16:creationId xmlns:a16="http://schemas.microsoft.com/office/drawing/2014/main" id="{6793816F-03DF-481E-ADE1-C0847D76C9B4}"/>
              </a:ext>
            </a:extLst>
          </p:cNvPr>
          <p:cNvPicPr>
            <a:picLocks noChangeAspect="1"/>
          </p:cNvPicPr>
          <p:nvPr/>
        </p:nvPicPr>
        <p:blipFill>
          <a:blip r:embed="rId4"/>
          <a:stretch>
            <a:fillRect/>
          </a:stretch>
        </p:blipFill>
        <p:spPr>
          <a:xfrm>
            <a:off x="6040248" y="640080"/>
            <a:ext cx="4741163"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9865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B014-D93B-4AEE-9FD9-D4E5923741B3}"/>
              </a:ext>
            </a:extLst>
          </p:cNvPr>
          <p:cNvSpPr>
            <a:spLocks noGrp="1"/>
          </p:cNvSpPr>
          <p:nvPr>
            <p:ph type="title"/>
          </p:nvPr>
        </p:nvSpPr>
        <p:spPr/>
        <p:txBody>
          <a:bodyPr/>
          <a:lstStyle/>
          <a:p>
            <a:r>
              <a:rPr lang="en-US" dirty="0"/>
              <a:t>Run the Hibernate application without an IDE</a:t>
            </a:r>
          </a:p>
        </p:txBody>
      </p:sp>
      <p:sp>
        <p:nvSpPr>
          <p:cNvPr id="3" name="Content Placeholder 2">
            <a:extLst>
              <a:ext uri="{FF2B5EF4-FFF2-40B4-BE49-F238E27FC236}">
                <a16:creationId xmlns:a16="http://schemas.microsoft.com/office/drawing/2014/main" id="{6421C60A-DCD6-4022-A8EE-CD6F7C71AF80}"/>
              </a:ext>
            </a:extLst>
          </p:cNvPr>
          <p:cNvSpPr>
            <a:spLocks noGrp="1"/>
          </p:cNvSpPr>
          <p:nvPr>
            <p:ph idx="1"/>
          </p:nvPr>
        </p:nvSpPr>
        <p:spPr/>
        <p:txBody>
          <a:bodyPr/>
          <a:lstStyle/>
          <a:p>
            <a:r>
              <a:rPr lang="en-US" dirty="0"/>
              <a:t>Install a database (e.g., Oracle10g)</a:t>
            </a:r>
          </a:p>
          <a:p>
            <a:r>
              <a:rPr lang="en-US" dirty="0"/>
              <a:t>Load the jar files for hibernate (e.g., hibernate5.jar). It is best to put these jar files inside both the public and private JRE folders</a:t>
            </a:r>
          </a:p>
          <a:p>
            <a:r>
              <a:rPr lang="en-US" dirty="0"/>
              <a:t>Run the </a:t>
            </a:r>
            <a:r>
              <a:rPr lang="en-US" dirty="0" err="1"/>
              <a:t>StoreData</a:t>
            </a:r>
            <a:r>
              <a:rPr lang="en-US" dirty="0"/>
              <a:t> class by:</a:t>
            </a:r>
          </a:p>
          <a:p>
            <a:pPr lvl="1"/>
            <a:r>
              <a:rPr lang="en-US" dirty="0"/>
              <a:t>j</a:t>
            </a:r>
            <a:r>
              <a:rPr lang="en-US"/>
              <a:t>ava </a:t>
            </a:r>
            <a:r>
              <a:rPr lang="en-US" dirty="0" err="1"/>
              <a:t>com.javatpoint.mypackage.StoreData</a:t>
            </a:r>
            <a:endParaRPr lang="en-US" dirty="0"/>
          </a:p>
        </p:txBody>
      </p:sp>
    </p:spTree>
    <p:extLst>
      <p:ext uri="{BB962C8B-B14F-4D97-AF65-F5344CB8AC3E}">
        <p14:creationId xmlns:p14="http://schemas.microsoft.com/office/powerpoint/2010/main" val="88362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E18-F3F7-4538-9AAC-95860A417A6D}"/>
              </a:ext>
            </a:extLst>
          </p:cNvPr>
          <p:cNvSpPr>
            <a:spLocks noGrp="1"/>
          </p:cNvSpPr>
          <p:nvPr>
            <p:ph type="title"/>
          </p:nvPr>
        </p:nvSpPr>
        <p:spPr/>
        <p:txBody>
          <a:bodyPr/>
          <a:lstStyle/>
          <a:p>
            <a:r>
              <a:rPr lang="en-US" dirty="0"/>
              <a:t>Hibernate</a:t>
            </a:r>
          </a:p>
        </p:txBody>
      </p:sp>
      <p:sp>
        <p:nvSpPr>
          <p:cNvPr id="3" name="Content Placeholder 2">
            <a:extLst>
              <a:ext uri="{FF2B5EF4-FFF2-40B4-BE49-F238E27FC236}">
                <a16:creationId xmlns:a16="http://schemas.microsoft.com/office/drawing/2014/main" id="{56A68B26-195A-4C6F-BA91-22D688C8FE9C}"/>
              </a:ext>
            </a:extLst>
          </p:cNvPr>
          <p:cNvSpPr>
            <a:spLocks noGrp="1"/>
          </p:cNvSpPr>
          <p:nvPr>
            <p:ph idx="1"/>
          </p:nvPr>
        </p:nvSpPr>
        <p:spPr>
          <a:xfrm>
            <a:off x="680321" y="2336872"/>
            <a:ext cx="9613861" cy="4354213"/>
          </a:xfrm>
        </p:spPr>
        <p:txBody>
          <a:bodyPr>
            <a:normAutofit/>
          </a:bodyPr>
          <a:lstStyle/>
          <a:p>
            <a:r>
              <a:rPr lang="en-US" dirty="0"/>
              <a:t>Hibernate ORM is an object-relational mapping tool for Java. It provides a framework for mapping an object-oriented domain model to a relational database.</a:t>
            </a:r>
          </a:p>
          <a:p>
            <a:r>
              <a:rPr lang="en-US" dirty="0"/>
              <a:t>It is freely distributed under the GNU Lesser General Public License 2.1</a:t>
            </a:r>
          </a:p>
          <a:p>
            <a:r>
              <a:rPr lang="en-US" dirty="0"/>
              <a:t>Primary feature is mapping from Java classes to database tables, and mapping from Java data types to SQL data types</a:t>
            </a:r>
          </a:p>
          <a:p>
            <a:r>
              <a:rPr lang="en-US" dirty="0"/>
              <a:t>Also provides data query and retrieval. It generates SQL calls and relieves the dev from the manual handling and object conversion of the result set</a:t>
            </a:r>
          </a:p>
        </p:txBody>
      </p:sp>
    </p:spTree>
    <p:extLst>
      <p:ext uri="{BB962C8B-B14F-4D97-AF65-F5344CB8AC3E}">
        <p14:creationId xmlns:p14="http://schemas.microsoft.com/office/powerpoint/2010/main" val="31785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E7BF-50C7-40E1-B640-359C991DEEF9}"/>
              </a:ext>
            </a:extLst>
          </p:cNvPr>
          <p:cNvSpPr>
            <a:spLocks noGrp="1"/>
          </p:cNvSpPr>
          <p:nvPr>
            <p:ph type="title"/>
          </p:nvPr>
        </p:nvSpPr>
        <p:spPr/>
        <p:txBody>
          <a:bodyPr/>
          <a:lstStyle/>
          <a:p>
            <a:r>
              <a:rPr lang="en-US" dirty="0"/>
              <a:t>ORM Tool diagram</a:t>
            </a:r>
          </a:p>
        </p:txBody>
      </p:sp>
      <p:sp>
        <p:nvSpPr>
          <p:cNvPr id="3" name="Content Placeholder 2">
            <a:extLst>
              <a:ext uri="{FF2B5EF4-FFF2-40B4-BE49-F238E27FC236}">
                <a16:creationId xmlns:a16="http://schemas.microsoft.com/office/drawing/2014/main" id="{6E903002-F0D8-465E-8469-518F3D8CCA21}"/>
              </a:ext>
            </a:extLst>
          </p:cNvPr>
          <p:cNvSpPr>
            <a:spLocks noGrp="1"/>
          </p:cNvSpPr>
          <p:nvPr>
            <p:ph idx="1"/>
          </p:nvPr>
        </p:nvSpPr>
        <p:spPr/>
        <p:txBody>
          <a:bodyPr/>
          <a:lstStyle/>
          <a:p>
            <a:r>
              <a:rPr lang="en-US" dirty="0"/>
              <a:t>An ORM tool simplifies the data creation, data manipulation and data access and internally uses the JDBC API to interact with the database.</a:t>
            </a:r>
          </a:p>
          <a:p>
            <a:endParaRPr lang="en-US" dirty="0"/>
          </a:p>
        </p:txBody>
      </p:sp>
      <p:pic>
        <p:nvPicPr>
          <p:cNvPr id="4" name="Picture 3">
            <a:extLst>
              <a:ext uri="{FF2B5EF4-FFF2-40B4-BE49-F238E27FC236}">
                <a16:creationId xmlns:a16="http://schemas.microsoft.com/office/drawing/2014/main" id="{A118E54E-69DA-4C7B-B9E6-068952CB50A3}"/>
              </a:ext>
            </a:extLst>
          </p:cNvPr>
          <p:cNvPicPr>
            <a:picLocks noChangeAspect="1"/>
          </p:cNvPicPr>
          <p:nvPr/>
        </p:nvPicPr>
        <p:blipFill>
          <a:blip r:embed="rId2"/>
          <a:stretch>
            <a:fillRect/>
          </a:stretch>
        </p:blipFill>
        <p:spPr>
          <a:xfrm>
            <a:off x="944022" y="3597583"/>
            <a:ext cx="9086457" cy="2507189"/>
          </a:xfrm>
          <a:prstGeom prst="rect">
            <a:avLst/>
          </a:prstGeom>
        </p:spPr>
      </p:pic>
    </p:spTree>
    <p:extLst>
      <p:ext uri="{BB962C8B-B14F-4D97-AF65-F5344CB8AC3E}">
        <p14:creationId xmlns:p14="http://schemas.microsoft.com/office/powerpoint/2010/main" val="105275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7" name="Content Placeholder 3">
            <a:extLst>
              <a:ext uri="{FF2B5EF4-FFF2-40B4-BE49-F238E27FC236}">
                <a16:creationId xmlns:a16="http://schemas.microsoft.com/office/drawing/2014/main" id="{C67030B9-4175-4AA3-9D90-2CE3410D7962}"/>
              </a:ext>
            </a:extLst>
          </p:cNvPr>
          <p:cNvPicPr>
            <a:picLocks noChangeAspect="1"/>
          </p:cNvPicPr>
          <p:nvPr/>
        </p:nvPicPr>
        <p:blipFill rotWithShape="1">
          <a:blip r:embed="rId3"/>
          <a:srcRect t="3813" b="1872"/>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9B88EB-B1EB-42F3-923E-CE637FAEBCEF}"/>
              </a:ext>
            </a:extLst>
          </p:cNvPr>
          <p:cNvSpPr>
            <a:spLocks noGrp="1"/>
          </p:cNvSpPr>
          <p:nvPr>
            <p:ph type="title"/>
          </p:nvPr>
        </p:nvSpPr>
        <p:spPr>
          <a:xfrm>
            <a:off x="680322" y="753228"/>
            <a:ext cx="3679028" cy="1080938"/>
          </a:xfrm>
        </p:spPr>
        <p:txBody>
          <a:bodyPr>
            <a:normAutofit/>
          </a:bodyPr>
          <a:lstStyle/>
          <a:p>
            <a:r>
              <a:rPr lang="en-US" sz="3200" dirty="0"/>
              <a:t>Hibernate Diagram (pt. 1)</a:t>
            </a:r>
          </a:p>
        </p:txBody>
      </p:sp>
      <p:pic>
        <p:nvPicPr>
          <p:cNvPr id="18" name="Picture 17">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9" name="Content Placeholder 8">
            <a:extLst>
              <a:ext uri="{FF2B5EF4-FFF2-40B4-BE49-F238E27FC236}">
                <a16:creationId xmlns:a16="http://schemas.microsoft.com/office/drawing/2014/main" id="{44E56149-E4FB-44DD-812A-75813DDCAD13}"/>
              </a:ext>
            </a:extLst>
          </p:cNvPr>
          <p:cNvSpPr>
            <a:spLocks noGrp="1"/>
          </p:cNvSpPr>
          <p:nvPr>
            <p:ph idx="1"/>
          </p:nvPr>
        </p:nvSpPr>
        <p:spPr>
          <a:xfrm>
            <a:off x="680322" y="2336872"/>
            <a:ext cx="3581635" cy="4165527"/>
          </a:xfrm>
        </p:spPr>
        <p:txBody>
          <a:bodyPr>
            <a:normAutofit/>
          </a:bodyPr>
          <a:lstStyle/>
          <a:p>
            <a:r>
              <a:rPr lang="en-US" sz="1600" dirty="0"/>
              <a:t>Configuration – generally written in </a:t>
            </a:r>
            <a:r>
              <a:rPr lang="en-US" sz="1600" dirty="0" err="1"/>
              <a:t>hibernate.properties</a:t>
            </a:r>
            <a:r>
              <a:rPr lang="en-US" sz="1600" dirty="0"/>
              <a:t> or hibernate.cfg.xml files</a:t>
            </a:r>
          </a:p>
          <a:p>
            <a:r>
              <a:rPr lang="en-US" sz="1600" dirty="0"/>
              <a:t>Session Factory – Any user application requests Session Factory for a session object. Uses the files listed above to instantiate the session object appropriately</a:t>
            </a:r>
          </a:p>
          <a:p>
            <a:r>
              <a:rPr lang="en-US" sz="1600" dirty="0"/>
              <a:t>Session – Represents the interaction between the application and the database at any point in time by the </a:t>
            </a:r>
            <a:r>
              <a:rPr lang="en-US" sz="1600" dirty="0" err="1"/>
              <a:t>org.hibernate.Session</a:t>
            </a:r>
            <a:r>
              <a:rPr lang="en-US" sz="1600" dirty="0"/>
              <a:t> class. The instance can be retrieved from the </a:t>
            </a:r>
            <a:r>
              <a:rPr lang="en-US" sz="1600" dirty="0" err="1"/>
              <a:t>SessionFactory</a:t>
            </a:r>
            <a:r>
              <a:rPr lang="en-US" sz="1600" dirty="0"/>
              <a:t> bean</a:t>
            </a:r>
          </a:p>
        </p:txBody>
      </p:sp>
    </p:spTree>
    <p:extLst>
      <p:ext uri="{BB962C8B-B14F-4D97-AF65-F5344CB8AC3E}">
        <p14:creationId xmlns:p14="http://schemas.microsoft.com/office/powerpoint/2010/main" val="139715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C67030B9-4175-4AA3-9D90-2CE3410D7962}"/>
              </a:ext>
            </a:extLst>
          </p:cNvPr>
          <p:cNvPicPr>
            <a:picLocks noChangeAspect="1"/>
          </p:cNvPicPr>
          <p:nvPr/>
        </p:nvPicPr>
        <p:blipFill rotWithShape="1">
          <a:blip r:embed="rId2"/>
          <a:srcRect t="3813" b="1872"/>
          <a:stretch/>
        </p:blipFill>
        <p:spPr>
          <a:xfrm>
            <a:off x="4636008" y="10"/>
            <a:ext cx="7552815" cy="6856310"/>
          </a:xfrm>
          <a:prstGeom prst="rect">
            <a:avLst/>
          </a:prstGeom>
          <a:ln>
            <a:noFill/>
          </a:ln>
          <a:effectLst/>
        </p:spPr>
      </p:pic>
      <p:sp>
        <p:nvSpPr>
          <p:cNvPr id="2" name="Title 1">
            <a:extLst>
              <a:ext uri="{FF2B5EF4-FFF2-40B4-BE49-F238E27FC236}">
                <a16:creationId xmlns:a16="http://schemas.microsoft.com/office/drawing/2014/main" id="{EA9B88EB-B1EB-42F3-923E-CE637FAEBCEF}"/>
              </a:ext>
            </a:extLst>
          </p:cNvPr>
          <p:cNvSpPr>
            <a:spLocks noGrp="1"/>
          </p:cNvSpPr>
          <p:nvPr>
            <p:ph type="title"/>
          </p:nvPr>
        </p:nvSpPr>
        <p:spPr>
          <a:xfrm>
            <a:off x="680322" y="753228"/>
            <a:ext cx="3679028" cy="1080938"/>
          </a:xfrm>
        </p:spPr>
        <p:txBody>
          <a:bodyPr>
            <a:normAutofit/>
          </a:bodyPr>
          <a:lstStyle/>
          <a:p>
            <a:r>
              <a:rPr lang="en-US" sz="3200" dirty="0"/>
              <a:t>Hibernate Diagram (pt. 2)</a:t>
            </a:r>
          </a:p>
        </p:txBody>
      </p:sp>
      <p:sp>
        <p:nvSpPr>
          <p:cNvPr id="9" name="Content Placeholder 8">
            <a:extLst>
              <a:ext uri="{FF2B5EF4-FFF2-40B4-BE49-F238E27FC236}">
                <a16:creationId xmlns:a16="http://schemas.microsoft.com/office/drawing/2014/main" id="{44E56149-E4FB-44DD-812A-75813DDCAD13}"/>
              </a:ext>
            </a:extLst>
          </p:cNvPr>
          <p:cNvSpPr>
            <a:spLocks noGrp="1"/>
          </p:cNvSpPr>
          <p:nvPr>
            <p:ph idx="1"/>
          </p:nvPr>
        </p:nvSpPr>
        <p:spPr>
          <a:xfrm>
            <a:off x="268942" y="2336872"/>
            <a:ext cx="3993016" cy="4297010"/>
          </a:xfrm>
        </p:spPr>
        <p:txBody>
          <a:bodyPr>
            <a:normAutofit/>
          </a:bodyPr>
          <a:lstStyle/>
          <a:p>
            <a:r>
              <a:rPr lang="en-US" sz="1600" dirty="0"/>
              <a:t>Query – allows the application to query the database for one or more stored objects. Hibernate provides different techniques to query a database, including </a:t>
            </a:r>
            <a:r>
              <a:rPr lang="en-US" sz="1600" dirty="0" err="1"/>
              <a:t>NamedQuery</a:t>
            </a:r>
            <a:r>
              <a:rPr lang="en-US" sz="1600" dirty="0"/>
              <a:t> and Criteria API</a:t>
            </a:r>
          </a:p>
          <a:p>
            <a:r>
              <a:rPr lang="en-US" sz="1600" dirty="0"/>
              <a:t>First-level Cache – represents the default cache used by the Hibernate Session Object while interacting with the database. Also called as session cache and caches objects within the current session. All requests from the Session object to the database must pass through the first-level cache or session cache. The first-level cache is available with the session object until the Session object is live.</a:t>
            </a:r>
          </a:p>
        </p:txBody>
      </p:sp>
    </p:spTree>
    <p:extLst>
      <p:ext uri="{BB962C8B-B14F-4D97-AF65-F5344CB8AC3E}">
        <p14:creationId xmlns:p14="http://schemas.microsoft.com/office/powerpoint/2010/main" val="8290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C67030B9-4175-4AA3-9D90-2CE3410D7962}"/>
              </a:ext>
            </a:extLst>
          </p:cNvPr>
          <p:cNvPicPr>
            <a:picLocks noChangeAspect="1"/>
          </p:cNvPicPr>
          <p:nvPr/>
        </p:nvPicPr>
        <p:blipFill rotWithShape="1">
          <a:blip r:embed="rId2"/>
          <a:srcRect t="3813" b="1872"/>
          <a:stretch/>
        </p:blipFill>
        <p:spPr>
          <a:xfrm>
            <a:off x="4636008" y="10"/>
            <a:ext cx="7552815" cy="6856310"/>
          </a:xfrm>
          <a:prstGeom prst="rect">
            <a:avLst/>
          </a:prstGeom>
          <a:ln>
            <a:noFill/>
          </a:ln>
          <a:effectLst/>
        </p:spPr>
      </p:pic>
      <p:sp>
        <p:nvSpPr>
          <p:cNvPr id="2" name="Title 1">
            <a:extLst>
              <a:ext uri="{FF2B5EF4-FFF2-40B4-BE49-F238E27FC236}">
                <a16:creationId xmlns:a16="http://schemas.microsoft.com/office/drawing/2014/main" id="{EA9B88EB-B1EB-42F3-923E-CE637FAEBCEF}"/>
              </a:ext>
            </a:extLst>
          </p:cNvPr>
          <p:cNvSpPr>
            <a:spLocks noGrp="1"/>
          </p:cNvSpPr>
          <p:nvPr>
            <p:ph type="title"/>
          </p:nvPr>
        </p:nvSpPr>
        <p:spPr>
          <a:xfrm>
            <a:off x="680322" y="753228"/>
            <a:ext cx="3679028" cy="1080938"/>
          </a:xfrm>
        </p:spPr>
        <p:txBody>
          <a:bodyPr>
            <a:normAutofit/>
          </a:bodyPr>
          <a:lstStyle/>
          <a:p>
            <a:r>
              <a:rPr lang="en-US" sz="3200" dirty="0"/>
              <a:t>Hibernate Diagram (pt. 3)</a:t>
            </a:r>
          </a:p>
        </p:txBody>
      </p:sp>
      <p:sp>
        <p:nvSpPr>
          <p:cNvPr id="9" name="Content Placeholder 8">
            <a:extLst>
              <a:ext uri="{FF2B5EF4-FFF2-40B4-BE49-F238E27FC236}">
                <a16:creationId xmlns:a16="http://schemas.microsoft.com/office/drawing/2014/main" id="{44E56149-E4FB-44DD-812A-75813DDCAD13}"/>
              </a:ext>
            </a:extLst>
          </p:cNvPr>
          <p:cNvSpPr>
            <a:spLocks noGrp="1"/>
          </p:cNvSpPr>
          <p:nvPr>
            <p:ph idx="1"/>
          </p:nvPr>
        </p:nvSpPr>
        <p:spPr>
          <a:xfrm>
            <a:off x="268942" y="2336872"/>
            <a:ext cx="3993016" cy="4297010"/>
          </a:xfrm>
        </p:spPr>
        <p:txBody>
          <a:bodyPr>
            <a:normAutofit/>
          </a:bodyPr>
          <a:lstStyle/>
          <a:p>
            <a:r>
              <a:rPr lang="en-US" sz="1600" dirty="0"/>
              <a:t>Transaction – enables you to achieve data consistency and rollback incase something unexpected happens</a:t>
            </a:r>
          </a:p>
          <a:p>
            <a:r>
              <a:rPr lang="en-US" sz="1600" dirty="0"/>
              <a:t>Persistent objects – are plain old Java objects which get persisted as one of the rows in the related table in the database by hibernate. They can be configured in configurations files (hibernate.cfg.xml or </a:t>
            </a:r>
            <a:r>
              <a:rPr lang="en-US" sz="1600" dirty="0" err="1"/>
              <a:t>hibernate.properties</a:t>
            </a:r>
            <a:r>
              <a:rPr lang="en-US" sz="1600" dirty="0"/>
              <a:t>) or annotated with @Entity annotation.</a:t>
            </a:r>
          </a:p>
          <a:p>
            <a:r>
              <a:rPr lang="en-US" sz="1600" dirty="0"/>
              <a:t>Second-level cache – is used to store objects across sessions. Needs to be explicitly enabled and you must provide the cache provider for a second-level cache. One of the most common providers is </a:t>
            </a:r>
            <a:r>
              <a:rPr lang="en-US" sz="1600" dirty="0" err="1"/>
              <a:t>EhCache</a:t>
            </a:r>
            <a:r>
              <a:rPr lang="en-US" sz="1600" dirty="0"/>
              <a:t>.</a:t>
            </a:r>
          </a:p>
        </p:txBody>
      </p:sp>
    </p:spTree>
    <p:extLst>
      <p:ext uri="{BB962C8B-B14F-4D97-AF65-F5344CB8AC3E}">
        <p14:creationId xmlns:p14="http://schemas.microsoft.com/office/powerpoint/2010/main" val="45792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74FF-EB2C-401E-BE54-06ADADFEE383}"/>
              </a:ext>
            </a:extLst>
          </p:cNvPr>
          <p:cNvSpPr>
            <a:spLocks noGrp="1"/>
          </p:cNvSpPr>
          <p:nvPr>
            <p:ph type="title"/>
          </p:nvPr>
        </p:nvSpPr>
        <p:spPr/>
        <p:txBody>
          <a:bodyPr/>
          <a:lstStyle/>
          <a:p>
            <a:r>
              <a:rPr lang="en-US" dirty="0"/>
              <a:t>Hibernate Example without IDE</a:t>
            </a:r>
          </a:p>
        </p:txBody>
      </p:sp>
      <p:sp>
        <p:nvSpPr>
          <p:cNvPr id="3" name="Content Placeholder 2">
            <a:extLst>
              <a:ext uri="{FF2B5EF4-FFF2-40B4-BE49-F238E27FC236}">
                <a16:creationId xmlns:a16="http://schemas.microsoft.com/office/drawing/2014/main" id="{259D5FFF-ED53-4508-BF39-021161CAFDB2}"/>
              </a:ext>
            </a:extLst>
          </p:cNvPr>
          <p:cNvSpPr>
            <a:spLocks noGrp="1"/>
          </p:cNvSpPr>
          <p:nvPr>
            <p:ph idx="1"/>
          </p:nvPr>
        </p:nvSpPr>
        <p:spPr/>
        <p:txBody>
          <a:bodyPr/>
          <a:lstStyle/>
          <a:p>
            <a:r>
              <a:rPr lang="en-US" dirty="0"/>
              <a:t>Follow this process</a:t>
            </a:r>
          </a:p>
          <a:p>
            <a:pPr lvl="1"/>
            <a:r>
              <a:rPr lang="en-US" dirty="0"/>
              <a:t>Create the Persistent class</a:t>
            </a:r>
          </a:p>
          <a:p>
            <a:pPr lvl="1"/>
            <a:r>
              <a:rPr lang="en-US" dirty="0"/>
              <a:t>Create the mapping file for Persistent class</a:t>
            </a:r>
          </a:p>
          <a:p>
            <a:pPr lvl="1"/>
            <a:r>
              <a:rPr lang="en-US" dirty="0"/>
              <a:t>Create the Configuration file</a:t>
            </a:r>
          </a:p>
          <a:p>
            <a:pPr lvl="1"/>
            <a:r>
              <a:rPr lang="en-US" dirty="0"/>
              <a:t>Create the class that retrieves or stores the persistent object</a:t>
            </a:r>
          </a:p>
          <a:p>
            <a:pPr lvl="1"/>
            <a:r>
              <a:rPr lang="en-US" dirty="0"/>
              <a:t>Load the jar file</a:t>
            </a:r>
          </a:p>
          <a:p>
            <a:pPr lvl="1"/>
            <a:r>
              <a:rPr lang="en-US" dirty="0"/>
              <a:t>Run the first hibernate application by using the command prompt</a:t>
            </a:r>
          </a:p>
        </p:txBody>
      </p:sp>
    </p:spTree>
    <p:extLst>
      <p:ext uri="{BB962C8B-B14F-4D97-AF65-F5344CB8AC3E}">
        <p14:creationId xmlns:p14="http://schemas.microsoft.com/office/powerpoint/2010/main" val="366401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65E8-574C-4176-9B55-1D1EA8B1A29E}"/>
              </a:ext>
            </a:extLst>
          </p:cNvPr>
          <p:cNvSpPr>
            <a:spLocks noGrp="1"/>
          </p:cNvSpPr>
          <p:nvPr>
            <p:ph type="title"/>
          </p:nvPr>
        </p:nvSpPr>
        <p:spPr/>
        <p:txBody>
          <a:bodyPr/>
          <a:lstStyle/>
          <a:p>
            <a:r>
              <a:rPr lang="en-US" dirty="0"/>
              <a:t>Create the Persistent class</a:t>
            </a:r>
          </a:p>
        </p:txBody>
      </p:sp>
      <p:sp>
        <p:nvSpPr>
          <p:cNvPr id="3" name="Content Placeholder 2">
            <a:extLst>
              <a:ext uri="{FF2B5EF4-FFF2-40B4-BE49-F238E27FC236}">
                <a16:creationId xmlns:a16="http://schemas.microsoft.com/office/drawing/2014/main" id="{E75CD4FC-9619-4709-8B56-2740BB0B5B77}"/>
              </a:ext>
            </a:extLst>
          </p:cNvPr>
          <p:cNvSpPr>
            <a:spLocks noGrp="1"/>
          </p:cNvSpPr>
          <p:nvPr>
            <p:ph idx="1"/>
          </p:nvPr>
        </p:nvSpPr>
        <p:spPr/>
        <p:txBody>
          <a:bodyPr/>
          <a:lstStyle/>
          <a:p>
            <a:r>
              <a:rPr lang="en-US" dirty="0"/>
              <a:t>A simple Persistent class should follow some rules</a:t>
            </a:r>
          </a:p>
          <a:p>
            <a:pPr lvl="1"/>
            <a:r>
              <a:rPr lang="en-US" dirty="0"/>
              <a:t>A no-</a:t>
            </a:r>
            <a:r>
              <a:rPr lang="en-US" dirty="0" err="1"/>
              <a:t>arg</a:t>
            </a:r>
            <a:r>
              <a:rPr lang="en-US" dirty="0"/>
              <a:t> constructor - to create the instance of the Persistent class by </a:t>
            </a:r>
            <a:r>
              <a:rPr lang="en-US" dirty="0" err="1"/>
              <a:t>newInstance</a:t>
            </a:r>
            <a:r>
              <a:rPr lang="en-US" dirty="0"/>
              <a:t>() method</a:t>
            </a:r>
          </a:p>
          <a:p>
            <a:pPr lvl="1"/>
            <a:r>
              <a:rPr lang="en-US" dirty="0"/>
              <a:t>Provide an identifier property – assign an attribute as id. This attribute behaves as a primary key in database</a:t>
            </a:r>
          </a:p>
          <a:p>
            <a:pPr lvl="1"/>
            <a:r>
              <a:rPr lang="en-US" dirty="0"/>
              <a:t>Declare getter and setter methods – the Hibernate recognizes the method by getter and setter method names by default</a:t>
            </a:r>
          </a:p>
          <a:p>
            <a:pPr lvl="1"/>
            <a:r>
              <a:rPr lang="en-US" dirty="0"/>
              <a:t>Prefer non-final class – Hibernate uses the concept of proxies that depends on the persistent class. The application programmer will not be able to use proxies for lazy association fetching</a:t>
            </a:r>
          </a:p>
        </p:txBody>
      </p:sp>
    </p:spTree>
    <p:extLst>
      <p:ext uri="{BB962C8B-B14F-4D97-AF65-F5344CB8AC3E}">
        <p14:creationId xmlns:p14="http://schemas.microsoft.com/office/powerpoint/2010/main" val="351148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075C39-2A3E-4136-9CDF-9ADBED8BA2BB}"/>
              </a:ext>
            </a:extLst>
          </p:cNvPr>
          <p:cNvSpPr>
            <a:spLocks noGrp="1"/>
          </p:cNvSpPr>
          <p:nvPr>
            <p:ph type="title"/>
          </p:nvPr>
        </p:nvSpPr>
        <p:spPr>
          <a:xfrm>
            <a:off x="680321" y="753228"/>
            <a:ext cx="4136123" cy="1080938"/>
          </a:xfrm>
        </p:spPr>
        <p:txBody>
          <a:bodyPr>
            <a:normAutofit/>
          </a:bodyPr>
          <a:lstStyle/>
          <a:p>
            <a:r>
              <a:rPr lang="en-US" sz="2400" dirty="0"/>
              <a:t>Persistent class example</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DE221749-4BBD-4074-AC99-03FAC671204A}"/>
              </a:ext>
            </a:extLst>
          </p:cNvPr>
          <p:cNvSpPr>
            <a:spLocks noGrp="1"/>
          </p:cNvSpPr>
          <p:nvPr>
            <p:ph idx="1"/>
          </p:nvPr>
        </p:nvSpPr>
        <p:spPr>
          <a:xfrm>
            <a:off x="680321" y="2336873"/>
            <a:ext cx="3656289" cy="3599316"/>
          </a:xfrm>
        </p:spPr>
        <p:txBody>
          <a:bodyPr>
            <a:normAutofit/>
          </a:bodyPr>
          <a:lstStyle/>
          <a:p>
            <a:r>
              <a:rPr lang="en-US" sz="2000" dirty="0"/>
              <a:t>Employee.java</a:t>
            </a:r>
          </a:p>
        </p:txBody>
      </p:sp>
      <p:pic>
        <p:nvPicPr>
          <p:cNvPr id="7" name="Content Placeholder 3">
            <a:extLst>
              <a:ext uri="{FF2B5EF4-FFF2-40B4-BE49-F238E27FC236}">
                <a16:creationId xmlns:a16="http://schemas.microsoft.com/office/drawing/2014/main" id="{3F45C228-A58F-449A-A30C-B1396BCCA5A4}"/>
              </a:ext>
            </a:extLst>
          </p:cNvPr>
          <p:cNvPicPr>
            <a:picLocks noChangeAspect="1"/>
          </p:cNvPicPr>
          <p:nvPr/>
        </p:nvPicPr>
        <p:blipFill>
          <a:blip r:embed="rId4"/>
          <a:stretch>
            <a:fillRect/>
          </a:stretch>
        </p:blipFill>
        <p:spPr>
          <a:xfrm>
            <a:off x="7072148" y="640080"/>
            <a:ext cx="267736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060558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3</TotalTime>
  <Words>753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Hibernate</vt:lpstr>
      <vt:lpstr>Hibernate</vt:lpstr>
      <vt:lpstr>ORM Tool diagram</vt:lpstr>
      <vt:lpstr>Hibernate Diagram (pt. 1)</vt:lpstr>
      <vt:lpstr>Hibernate Diagram (pt. 2)</vt:lpstr>
      <vt:lpstr>Hibernate Diagram (pt. 3)</vt:lpstr>
      <vt:lpstr>Hibernate Example without IDE</vt:lpstr>
      <vt:lpstr>Create the Persistent class</vt:lpstr>
      <vt:lpstr>Persistent class example</vt:lpstr>
      <vt:lpstr>Create the mapping file for Persistent class</vt:lpstr>
      <vt:lpstr>Mapping file example</vt:lpstr>
      <vt:lpstr>Create the Configuration file</vt:lpstr>
      <vt:lpstr>Create the class to retrieve or store the object</vt:lpstr>
      <vt:lpstr>Run the Hibernate application without an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Jeremy Hawks</dc:creator>
  <cp:lastModifiedBy>Jeremy Hawks</cp:lastModifiedBy>
  <cp:revision>1</cp:revision>
  <dcterms:created xsi:type="dcterms:W3CDTF">2019-04-08T20:58:43Z</dcterms:created>
  <dcterms:modified xsi:type="dcterms:W3CDTF">2019-04-08T21:01:57Z</dcterms:modified>
</cp:coreProperties>
</file>