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60615-A583-4039-B541-A13951CBB5AA}" v="9" dt="2019-04-08T21:36:47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HAWKS" userId="1aaca02d-58ef-48a0-9cd3-7db8479167e8" providerId="ADAL" clId="{F0060615-A583-4039-B541-A13951CBB5AA}"/>
    <pc:docChg chg="undo custSel mod addSld modSld">
      <pc:chgData name="JEREMY HAWKS" userId="1aaca02d-58ef-48a0-9cd3-7db8479167e8" providerId="ADAL" clId="{F0060615-A583-4039-B541-A13951CBB5AA}" dt="2019-04-08T21:37:05.691" v="1358" actId="26606"/>
      <pc:docMkLst>
        <pc:docMk/>
      </pc:docMkLst>
      <pc:sldChg chg="modSp">
        <pc:chgData name="JEREMY HAWKS" userId="1aaca02d-58ef-48a0-9cd3-7db8479167e8" providerId="ADAL" clId="{F0060615-A583-4039-B541-A13951CBB5AA}" dt="2019-03-30T02:48:17.001" v="13" actId="20577"/>
        <pc:sldMkLst>
          <pc:docMk/>
          <pc:sldMk cId="320502433" sldId="256"/>
        </pc:sldMkLst>
        <pc:spChg chg="mod">
          <ac:chgData name="JEREMY HAWKS" userId="1aaca02d-58ef-48a0-9cd3-7db8479167e8" providerId="ADAL" clId="{F0060615-A583-4039-B541-A13951CBB5AA}" dt="2019-03-30T02:48:17.001" v="13" actId="20577"/>
          <ac:spMkLst>
            <pc:docMk/>
            <pc:sldMk cId="320502433" sldId="256"/>
            <ac:spMk id="2" creationId="{955E0F03-E23D-4EBE-AADA-507B2921E063}"/>
          </ac:spMkLst>
        </pc:spChg>
        <pc:spChg chg="mod">
          <ac:chgData name="JEREMY HAWKS" userId="1aaca02d-58ef-48a0-9cd3-7db8479167e8" providerId="ADAL" clId="{F0060615-A583-4039-B541-A13951CBB5AA}" dt="2019-03-30T02:45:58.077" v="0"/>
          <ac:spMkLst>
            <pc:docMk/>
            <pc:sldMk cId="320502433" sldId="256"/>
            <ac:spMk id="3" creationId="{076DDC48-16D6-461D-8D24-293D67B87E89}"/>
          </ac:spMkLst>
        </pc:spChg>
      </pc:sldChg>
      <pc:sldChg chg="addSp delSp modSp add mod setBg">
        <pc:chgData name="JEREMY HAWKS" userId="1aaca02d-58ef-48a0-9cd3-7db8479167e8" providerId="ADAL" clId="{F0060615-A583-4039-B541-A13951CBB5AA}" dt="2019-04-08T21:32:36.876" v="985" actId="26606"/>
        <pc:sldMkLst>
          <pc:docMk/>
          <pc:sldMk cId="1913095771" sldId="257"/>
        </pc:sldMkLst>
        <pc:spChg chg="mod">
          <ac:chgData name="JEREMY HAWKS" userId="1aaca02d-58ef-48a0-9cd3-7db8479167e8" providerId="ADAL" clId="{F0060615-A583-4039-B541-A13951CBB5AA}" dt="2019-04-08T21:32:36.876" v="985" actId="26606"/>
          <ac:spMkLst>
            <pc:docMk/>
            <pc:sldMk cId="1913095771" sldId="257"/>
            <ac:spMk id="2" creationId="{A3B59226-806A-4C77-A2D1-9B918FC3E296}"/>
          </ac:spMkLst>
        </pc:spChg>
        <pc:spChg chg="mod">
          <ac:chgData name="JEREMY HAWKS" userId="1aaca02d-58ef-48a0-9cd3-7db8479167e8" providerId="ADAL" clId="{F0060615-A583-4039-B541-A13951CBB5AA}" dt="2019-04-08T21:32:36.876" v="985" actId="26606"/>
          <ac:spMkLst>
            <pc:docMk/>
            <pc:sldMk cId="1913095771" sldId="257"/>
            <ac:spMk id="3" creationId="{8BEDCED0-AE75-4FF3-9ADA-87782CC68410}"/>
          </ac:spMkLst>
        </pc:spChg>
        <pc:spChg chg="add del">
          <ac:chgData name="JEREMY HAWKS" userId="1aaca02d-58ef-48a0-9cd3-7db8479167e8" providerId="ADAL" clId="{F0060615-A583-4039-B541-A13951CBB5AA}" dt="2019-04-08T21:32:36.876" v="985" actId="26606"/>
          <ac:spMkLst>
            <pc:docMk/>
            <pc:sldMk cId="1913095771" sldId="257"/>
            <ac:spMk id="9" creationId="{6764E3F6-59F1-44FF-9EF2-8EF0BCA30B60}"/>
          </ac:spMkLst>
        </pc:spChg>
        <pc:spChg chg="add del">
          <ac:chgData name="JEREMY HAWKS" userId="1aaca02d-58ef-48a0-9cd3-7db8479167e8" providerId="ADAL" clId="{F0060615-A583-4039-B541-A13951CBB5AA}" dt="2019-04-08T21:32:36.876" v="985" actId="26606"/>
          <ac:spMkLst>
            <pc:docMk/>
            <pc:sldMk cId="1913095771" sldId="257"/>
            <ac:spMk id="13" creationId="{0743C7B8-BD05-4C16-9FC9-6B5C5BA3A043}"/>
          </ac:spMkLst>
        </pc:spChg>
        <pc:spChg chg="add del">
          <ac:chgData name="JEREMY HAWKS" userId="1aaca02d-58ef-48a0-9cd3-7db8479167e8" providerId="ADAL" clId="{F0060615-A583-4039-B541-A13951CBB5AA}" dt="2019-04-08T21:32:36.876" v="985" actId="26606"/>
          <ac:spMkLst>
            <pc:docMk/>
            <pc:sldMk cId="1913095771" sldId="257"/>
            <ac:spMk id="15" creationId="{E6B9B529-EAD6-442A-92A1-6A496B93297E}"/>
          </ac:spMkLst>
        </pc:spChg>
        <pc:spChg chg="add del">
          <ac:chgData name="JEREMY HAWKS" userId="1aaca02d-58ef-48a0-9cd3-7db8479167e8" providerId="ADAL" clId="{F0060615-A583-4039-B541-A13951CBB5AA}" dt="2019-04-08T21:32:36.863" v="984" actId="26606"/>
          <ac:spMkLst>
            <pc:docMk/>
            <pc:sldMk cId="1913095771" sldId="257"/>
            <ac:spMk id="22" creationId="{8DCA3673-CDE4-40C5-9FA8-F89874CFBA73}"/>
          </ac:spMkLst>
        </pc:spChg>
        <pc:spChg chg="add del">
          <ac:chgData name="JEREMY HAWKS" userId="1aaca02d-58ef-48a0-9cd3-7db8479167e8" providerId="ADAL" clId="{F0060615-A583-4039-B541-A13951CBB5AA}" dt="2019-04-08T21:32:36.863" v="984" actId="26606"/>
          <ac:spMkLst>
            <pc:docMk/>
            <pc:sldMk cId="1913095771" sldId="257"/>
            <ac:spMk id="26" creationId="{0FFFD040-32A9-4D2B-86CA-599D030A4161}"/>
          </ac:spMkLst>
        </pc:spChg>
        <pc:spChg chg="add del">
          <ac:chgData name="JEREMY HAWKS" userId="1aaca02d-58ef-48a0-9cd3-7db8479167e8" providerId="ADAL" clId="{F0060615-A583-4039-B541-A13951CBB5AA}" dt="2019-04-08T21:32:36.863" v="984" actId="26606"/>
          <ac:spMkLst>
            <pc:docMk/>
            <pc:sldMk cId="1913095771" sldId="257"/>
            <ac:spMk id="28" creationId="{863205CA-B7FF-4C25-A4C8-3BBBCE19D950}"/>
          </ac:spMkLst>
        </pc:spChg>
        <pc:spChg chg="add">
          <ac:chgData name="JEREMY HAWKS" userId="1aaca02d-58ef-48a0-9cd3-7db8479167e8" providerId="ADAL" clId="{F0060615-A583-4039-B541-A13951CBB5AA}" dt="2019-04-08T21:32:36.876" v="985" actId="26606"/>
          <ac:spMkLst>
            <pc:docMk/>
            <pc:sldMk cId="1913095771" sldId="257"/>
            <ac:spMk id="32" creationId="{6764E3F6-59F1-44FF-9EF2-8EF0BCA30B60}"/>
          </ac:spMkLst>
        </pc:spChg>
        <pc:spChg chg="add">
          <ac:chgData name="JEREMY HAWKS" userId="1aaca02d-58ef-48a0-9cd3-7db8479167e8" providerId="ADAL" clId="{F0060615-A583-4039-B541-A13951CBB5AA}" dt="2019-04-08T21:32:36.876" v="985" actId="26606"/>
          <ac:spMkLst>
            <pc:docMk/>
            <pc:sldMk cId="1913095771" sldId="257"/>
            <ac:spMk id="34" creationId="{0743C7B8-BD05-4C16-9FC9-6B5C5BA3A043}"/>
          </ac:spMkLst>
        </pc:spChg>
        <pc:spChg chg="add">
          <ac:chgData name="JEREMY HAWKS" userId="1aaca02d-58ef-48a0-9cd3-7db8479167e8" providerId="ADAL" clId="{F0060615-A583-4039-B541-A13951CBB5AA}" dt="2019-04-08T21:32:36.876" v="985" actId="26606"/>
          <ac:spMkLst>
            <pc:docMk/>
            <pc:sldMk cId="1913095771" sldId="257"/>
            <ac:spMk id="35" creationId="{E6B9B529-EAD6-442A-92A1-6A496B93297E}"/>
          </ac:spMkLst>
        </pc:spChg>
        <pc:picChg chg="add mod">
          <ac:chgData name="JEREMY HAWKS" userId="1aaca02d-58ef-48a0-9cd3-7db8479167e8" providerId="ADAL" clId="{F0060615-A583-4039-B541-A13951CBB5AA}" dt="2019-04-08T21:32:36.863" v="984" actId="26606"/>
          <ac:picMkLst>
            <pc:docMk/>
            <pc:sldMk cId="1913095771" sldId="257"/>
            <ac:picMk id="4" creationId="{064C451F-3656-4F8F-803F-C909EAF9C15A}"/>
          </ac:picMkLst>
        </pc:picChg>
        <pc:picChg chg="add del">
          <ac:chgData name="JEREMY HAWKS" userId="1aaca02d-58ef-48a0-9cd3-7db8479167e8" providerId="ADAL" clId="{F0060615-A583-4039-B541-A13951CBB5AA}" dt="2019-04-08T21:32:36.876" v="985" actId="26606"/>
          <ac:picMkLst>
            <pc:docMk/>
            <pc:sldMk cId="1913095771" sldId="257"/>
            <ac:picMk id="11" creationId="{8DF1CE84-BC06-4E42-A5D4-7B92E327FDF7}"/>
          </ac:picMkLst>
        </pc:picChg>
        <pc:picChg chg="add del">
          <ac:chgData name="JEREMY HAWKS" userId="1aaca02d-58ef-48a0-9cd3-7db8479167e8" providerId="ADAL" clId="{F0060615-A583-4039-B541-A13951CBB5AA}" dt="2019-04-08T21:32:36.876" v="985" actId="26606"/>
          <ac:picMkLst>
            <pc:docMk/>
            <pc:sldMk cId="1913095771" sldId="257"/>
            <ac:picMk id="17" creationId="{C0419FA5-A1B5-487F-92D4-03983819F9B9}"/>
          </ac:picMkLst>
        </pc:picChg>
        <pc:picChg chg="add del">
          <ac:chgData name="JEREMY HAWKS" userId="1aaca02d-58ef-48a0-9cd3-7db8479167e8" providerId="ADAL" clId="{F0060615-A583-4039-B541-A13951CBB5AA}" dt="2019-04-08T21:32:36.863" v="984" actId="26606"/>
          <ac:picMkLst>
            <pc:docMk/>
            <pc:sldMk cId="1913095771" sldId="257"/>
            <ac:picMk id="24" creationId="{95756E8F-499C-4533-BBE8-309C3E8D985C}"/>
          </ac:picMkLst>
        </pc:picChg>
        <pc:picChg chg="add del">
          <ac:chgData name="JEREMY HAWKS" userId="1aaca02d-58ef-48a0-9cd3-7db8479167e8" providerId="ADAL" clId="{F0060615-A583-4039-B541-A13951CBB5AA}" dt="2019-04-08T21:32:36.863" v="984" actId="26606"/>
          <ac:picMkLst>
            <pc:docMk/>
            <pc:sldMk cId="1913095771" sldId="257"/>
            <ac:picMk id="30" creationId="{306E3F32-3C1A-4B6E-AF26-8A15A788560F}"/>
          </ac:picMkLst>
        </pc:picChg>
        <pc:picChg chg="add">
          <ac:chgData name="JEREMY HAWKS" userId="1aaca02d-58ef-48a0-9cd3-7db8479167e8" providerId="ADAL" clId="{F0060615-A583-4039-B541-A13951CBB5AA}" dt="2019-04-08T21:32:36.876" v="985" actId="26606"/>
          <ac:picMkLst>
            <pc:docMk/>
            <pc:sldMk cId="1913095771" sldId="257"/>
            <ac:picMk id="33" creationId="{8DF1CE84-BC06-4E42-A5D4-7B92E327FDF7}"/>
          </ac:picMkLst>
        </pc:picChg>
        <pc:picChg chg="add">
          <ac:chgData name="JEREMY HAWKS" userId="1aaca02d-58ef-48a0-9cd3-7db8479167e8" providerId="ADAL" clId="{F0060615-A583-4039-B541-A13951CBB5AA}" dt="2019-04-08T21:32:36.876" v="985" actId="26606"/>
          <ac:picMkLst>
            <pc:docMk/>
            <pc:sldMk cId="1913095771" sldId="257"/>
            <ac:picMk id="36" creationId="{C0419FA5-A1B5-487F-92D4-03983819F9B9}"/>
          </ac:picMkLst>
        </pc:picChg>
      </pc:sldChg>
      <pc:sldChg chg="addSp delSp modSp add mod setBg">
        <pc:chgData name="JEREMY HAWKS" userId="1aaca02d-58ef-48a0-9cd3-7db8479167e8" providerId="ADAL" clId="{F0060615-A583-4039-B541-A13951CBB5AA}" dt="2019-04-08T21:32:26.265" v="982" actId="26606"/>
        <pc:sldMkLst>
          <pc:docMk/>
          <pc:sldMk cId="2818277864" sldId="258"/>
        </pc:sldMkLst>
        <pc:spChg chg="mod">
          <ac:chgData name="JEREMY HAWKS" userId="1aaca02d-58ef-48a0-9cd3-7db8479167e8" providerId="ADAL" clId="{F0060615-A583-4039-B541-A13951CBB5AA}" dt="2019-04-08T21:32:26.265" v="982" actId="26606"/>
          <ac:spMkLst>
            <pc:docMk/>
            <pc:sldMk cId="2818277864" sldId="258"/>
            <ac:spMk id="2" creationId="{4EA765CC-31A9-49CD-910B-50D28E5D6368}"/>
          </ac:spMkLst>
        </pc:spChg>
        <pc:spChg chg="mod">
          <ac:chgData name="JEREMY HAWKS" userId="1aaca02d-58ef-48a0-9cd3-7db8479167e8" providerId="ADAL" clId="{F0060615-A583-4039-B541-A13951CBB5AA}" dt="2019-04-08T21:32:26.265" v="982" actId="26606"/>
          <ac:spMkLst>
            <pc:docMk/>
            <pc:sldMk cId="2818277864" sldId="258"/>
            <ac:spMk id="3" creationId="{1AFE9215-745F-46E9-9DD1-B1B12F87F7DC}"/>
          </ac:spMkLst>
        </pc:spChg>
        <pc:spChg chg="add del">
          <ac:chgData name="JEREMY HAWKS" userId="1aaca02d-58ef-48a0-9cd3-7db8479167e8" providerId="ADAL" clId="{F0060615-A583-4039-B541-A13951CBB5AA}" dt="2019-04-08T21:32:14.384" v="973" actId="26606"/>
          <ac:spMkLst>
            <pc:docMk/>
            <pc:sldMk cId="2818277864" sldId="258"/>
            <ac:spMk id="9" creationId="{A1698906-F123-49CB-B633-247AC48701BD}"/>
          </ac:spMkLst>
        </pc:spChg>
        <pc:spChg chg="add del">
          <ac:chgData name="JEREMY HAWKS" userId="1aaca02d-58ef-48a0-9cd3-7db8479167e8" providerId="ADAL" clId="{F0060615-A583-4039-B541-A13951CBB5AA}" dt="2019-04-08T21:32:14.384" v="973" actId="26606"/>
          <ac:spMkLst>
            <pc:docMk/>
            <pc:sldMk cId="2818277864" sldId="258"/>
            <ac:spMk id="13" creationId="{5D86D9DA-31E3-48ED-9F77-2D8B649BD4E0}"/>
          </ac:spMkLst>
        </pc:spChg>
        <pc:spChg chg="add del">
          <ac:chgData name="JEREMY HAWKS" userId="1aaca02d-58ef-48a0-9cd3-7db8479167e8" providerId="ADAL" clId="{F0060615-A583-4039-B541-A13951CBB5AA}" dt="2019-04-08T21:32:14.384" v="973" actId="26606"/>
          <ac:spMkLst>
            <pc:docMk/>
            <pc:sldMk cId="2818277864" sldId="258"/>
            <ac:spMk id="15" creationId="{04C6B320-AA89-4C19-89F7-71D46B26BA6B}"/>
          </ac:spMkLst>
        </pc:spChg>
        <pc:spChg chg="add del">
          <ac:chgData name="JEREMY HAWKS" userId="1aaca02d-58ef-48a0-9cd3-7db8479167e8" providerId="ADAL" clId="{F0060615-A583-4039-B541-A13951CBB5AA}" dt="2019-04-08T21:32:14.384" v="973" actId="26606"/>
          <ac:spMkLst>
            <pc:docMk/>
            <pc:sldMk cId="2818277864" sldId="258"/>
            <ac:spMk id="19" creationId="{645EE119-0AC6-45BA-AE5E-A86AFE1C74C0}"/>
          </ac:spMkLst>
        </pc:spChg>
        <pc:spChg chg="add del">
          <ac:chgData name="JEREMY HAWKS" userId="1aaca02d-58ef-48a0-9cd3-7db8479167e8" providerId="ADAL" clId="{F0060615-A583-4039-B541-A13951CBB5AA}" dt="2019-04-08T21:32:18.708" v="975" actId="26606"/>
          <ac:spMkLst>
            <pc:docMk/>
            <pc:sldMk cId="2818277864" sldId="258"/>
            <ac:spMk id="21" creationId="{6764E3F6-59F1-44FF-9EF2-8EF0BCA30B60}"/>
          </ac:spMkLst>
        </pc:spChg>
        <pc:spChg chg="add del">
          <ac:chgData name="JEREMY HAWKS" userId="1aaca02d-58ef-48a0-9cd3-7db8479167e8" providerId="ADAL" clId="{F0060615-A583-4039-B541-A13951CBB5AA}" dt="2019-04-08T21:32:18.708" v="975" actId="26606"/>
          <ac:spMkLst>
            <pc:docMk/>
            <pc:sldMk cId="2818277864" sldId="258"/>
            <ac:spMk id="23" creationId="{0743C7B8-BD05-4C16-9FC9-6B5C5BA3A043}"/>
          </ac:spMkLst>
        </pc:spChg>
        <pc:spChg chg="add del">
          <ac:chgData name="JEREMY HAWKS" userId="1aaca02d-58ef-48a0-9cd3-7db8479167e8" providerId="ADAL" clId="{F0060615-A583-4039-B541-A13951CBB5AA}" dt="2019-04-08T21:32:18.708" v="975" actId="26606"/>
          <ac:spMkLst>
            <pc:docMk/>
            <pc:sldMk cId="2818277864" sldId="258"/>
            <ac:spMk id="24" creationId="{E6B9B529-EAD6-442A-92A1-6A496B93297E}"/>
          </ac:spMkLst>
        </pc:spChg>
        <pc:spChg chg="add del">
          <ac:chgData name="JEREMY HAWKS" userId="1aaca02d-58ef-48a0-9cd3-7db8479167e8" providerId="ADAL" clId="{F0060615-A583-4039-B541-A13951CBB5AA}" dt="2019-04-08T21:32:20.619" v="977" actId="26606"/>
          <ac:spMkLst>
            <pc:docMk/>
            <pc:sldMk cId="2818277864" sldId="258"/>
            <ac:spMk id="27" creationId="{1395ACAC-577D-4FAD-955D-280C3D104ADF}"/>
          </ac:spMkLst>
        </pc:spChg>
        <pc:spChg chg="add del">
          <ac:chgData name="JEREMY HAWKS" userId="1aaca02d-58ef-48a0-9cd3-7db8479167e8" providerId="ADAL" clId="{F0060615-A583-4039-B541-A13951CBB5AA}" dt="2019-04-08T21:32:20.619" v="977" actId="26606"/>
          <ac:spMkLst>
            <pc:docMk/>
            <pc:sldMk cId="2818277864" sldId="258"/>
            <ac:spMk id="29" creationId="{0AB11C2E-6CA2-4822-BF14-C1C9A6BC6CAA}"/>
          </ac:spMkLst>
        </pc:spChg>
        <pc:spChg chg="add del">
          <ac:chgData name="JEREMY HAWKS" userId="1aaca02d-58ef-48a0-9cd3-7db8479167e8" providerId="ADAL" clId="{F0060615-A583-4039-B541-A13951CBB5AA}" dt="2019-04-08T21:32:20.619" v="977" actId="26606"/>
          <ac:spMkLst>
            <pc:docMk/>
            <pc:sldMk cId="2818277864" sldId="258"/>
            <ac:spMk id="30" creationId="{38B3A2B2-7BBB-4E52-8C30-BE2A6F346B37}"/>
          </ac:spMkLst>
        </pc:spChg>
        <pc:spChg chg="add del">
          <ac:chgData name="JEREMY HAWKS" userId="1aaca02d-58ef-48a0-9cd3-7db8479167e8" providerId="ADAL" clId="{F0060615-A583-4039-B541-A13951CBB5AA}" dt="2019-04-08T21:32:20.619" v="977" actId="26606"/>
          <ac:spMkLst>
            <pc:docMk/>
            <pc:sldMk cId="2818277864" sldId="258"/>
            <ac:spMk id="32" creationId="{09D6A950-3339-40EB-8972-64F44542D3FF}"/>
          </ac:spMkLst>
        </pc:spChg>
        <pc:spChg chg="add del">
          <ac:chgData name="JEREMY HAWKS" userId="1aaca02d-58ef-48a0-9cd3-7db8479167e8" providerId="ADAL" clId="{F0060615-A583-4039-B541-A13951CBB5AA}" dt="2019-04-08T21:32:23.890" v="979" actId="26606"/>
          <ac:spMkLst>
            <pc:docMk/>
            <pc:sldMk cId="2818277864" sldId="258"/>
            <ac:spMk id="34" creationId="{A1698906-F123-49CB-B633-247AC48701BD}"/>
          </ac:spMkLst>
        </pc:spChg>
        <pc:spChg chg="add del">
          <ac:chgData name="JEREMY HAWKS" userId="1aaca02d-58ef-48a0-9cd3-7db8479167e8" providerId="ADAL" clId="{F0060615-A583-4039-B541-A13951CBB5AA}" dt="2019-04-08T21:32:23.890" v="979" actId="26606"/>
          <ac:spMkLst>
            <pc:docMk/>
            <pc:sldMk cId="2818277864" sldId="258"/>
            <ac:spMk id="36" creationId="{5D86D9DA-31E3-48ED-9F77-2D8B649BD4E0}"/>
          </ac:spMkLst>
        </pc:spChg>
        <pc:spChg chg="add del">
          <ac:chgData name="JEREMY HAWKS" userId="1aaca02d-58ef-48a0-9cd3-7db8479167e8" providerId="ADAL" clId="{F0060615-A583-4039-B541-A13951CBB5AA}" dt="2019-04-08T21:32:23.890" v="979" actId="26606"/>
          <ac:spMkLst>
            <pc:docMk/>
            <pc:sldMk cId="2818277864" sldId="258"/>
            <ac:spMk id="37" creationId="{04C6B320-AA89-4C19-89F7-71D46B26BA6B}"/>
          </ac:spMkLst>
        </pc:spChg>
        <pc:spChg chg="add del">
          <ac:chgData name="JEREMY HAWKS" userId="1aaca02d-58ef-48a0-9cd3-7db8479167e8" providerId="ADAL" clId="{F0060615-A583-4039-B541-A13951CBB5AA}" dt="2019-04-08T21:32:23.890" v="979" actId="26606"/>
          <ac:spMkLst>
            <pc:docMk/>
            <pc:sldMk cId="2818277864" sldId="258"/>
            <ac:spMk id="39" creationId="{645EE119-0AC6-45BA-AE5E-A86AFE1C74C0}"/>
          </ac:spMkLst>
        </pc:spChg>
        <pc:spChg chg="add del">
          <ac:chgData name="JEREMY HAWKS" userId="1aaca02d-58ef-48a0-9cd3-7db8479167e8" providerId="ADAL" clId="{F0060615-A583-4039-B541-A13951CBB5AA}" dt="2019-04-08T21:32:26.250" v="981" actId="26606"/>
          <ac:spMkLst>
            <pc:docMk/>
            <pc:sldMk cId="2818277864" sldId="258"/>
            <ac:spMk id="41" creationId="{6764E3F6-59F1-44FF-9EF2-8EF0BCA30B60}"/>
          </ac:spMkLst>
        </pc:spChg>
        <pc:spChg chg="add del">
          <ac:chgData name="JEREMY HAWKS" userId="1aaca02d-58ef-48a0-9cd3-7db8479167e8" providerId="ADAL" clId="{F0060615-A583-4039-B541-A13951CBB5AA}" dt="2019-04-08T21:32:26.250" v="981" actId="26606"/>
          <ac:spMkLst>
            <pc:docMk/>
            <pc:sldMk cId="2818277864" sldId="258"/>
            <ac:spMk id="43" creationId="{0743C7B8-BD05-4C16-9FC9-6B5C5BA3A043}"/>
          </ac:spMkLst>
        </pc:spChg>
        <pc:spChg chg="add del">
          <ac:chgData name="JEREMY HAWKS" userId="1aaca02d-58ef-48a0-9cd3-7db8479167e8" providerId="ADAL" clId="{F0060615-A583-4039-B541-A13951CBB5AA}" dt="2019-04-08T21:32:26.250" v="981" actId="26606"/>
          <ac:spMkLst>
            <pc:docMk/>
            <pc:sldMk cId="2818277864" sldId="258"/>
            <ac:spMk id="44" creationId="{E6B9B529-EAD6-442A-92A1-6A496B93297E}"/>
          </ac:spMkLst>
        </pc:spChg>
        <pc:spChg chg="add">
          <ac:chgData name="JEREMY HAWKS" userId="1aaca02d-58ef-48a0-9cd3-7db8479167e8" providerId="ADAL" clId="{F0060615-A583-4039-B541-A13951CBB5AA}" dt="2019-04-08T21:32:26.265" v="982" actId="26606"/>
          <ac:spMkLst>
            <pc:docMk/>
            <pc:sldMk cId="2818277864" sldId="258"/>
            <ac:spMk id="47" creationId="{1395ACAC-577D-4FAD-955D-280C3D104ADF}"/>
          </ac:spMkLst>
        </pc:spChg>
        <pc:spChg chg="add">
          <ac:chgData name="JEREMY HAWKS" userId="1aaca02d-58ef-48a0-9cd3-7db8479167e8" providerId="ADAL" clId="{F0060615-A583-4039-B541-A13951CBB5AA}" dt="2019-04-08T21:32:26.265" v="982" actId="26606"/>
          <ac:spMkLst>
            <pc:docMk/>
            <pc:sldMk cId="2818277864" sldId="258"/>
            <ac:spMk id="49" creationId="{0AB11C2E-6CA2-4822-BF14-C1C9A6BC6CAA}"/>
          </ac:spMkLst>
        </pc:spChg>
        <pc:spChg chg="add">
          <ac:chgData name="JEREMY HAWKS" userId="1aaca02d-58ef-48a0-9cd3-7db8479167e8" providerId="ADAL" clId="{F0060615-A583-4039-B541-A13951CBB5AA}" dt="2019-04-08T21:32:26.265" v="982" actId="26606"/>
          <ac:spMkLst>
            <pc:docMk/>
            <pc:sldMk cId="2818277864" sldId="258"/>
            <ac:spMk id="50" creationId="{38B3A2B2-7BBB-4E52-8C30-BE2A6F346B37}"/>
          </ac:spMkLst>
        </pc:spChg>
        <pc:spChg chg="add">
          <ac:chgData name="JEREMY HAWKS" userId="1aaca02d-58ef-48a0-9cd3-7db8479167e8" providerId="ADAL" clId="{F0060615-A583-4039-B541-A13951CBB5AA}" dt="2019-04-08T21:32:26.265" v="982" actId="26606"/>
          <ac:spMkLst>
            <pc:docMk/>
            <pc:sldMk cId="2818277864" sldId="258"/>
            <ac:spMk id="52" creationId="{09D6A950-3339-40EB-8972-64F44542D3FF}"/>
          </ac:spMkLst>
        </pc:spChg>
        <pc:picChg chg="add mod">
          <ac:chgData name="JEREMY HAWKS" userId="1aaca02d-58ef-48a0-9cd3-7db8479167e8" providerId="ADAL" clId="{F0060615-A583-4039-B541-A13951CBB5AA}" dt="2019-04-08T21:32:26.265" v="982" actId="26606"/>
          <ac:picMkLst>
            <pc:docMk/>
            <pc:sldMk cId="2818277864" sldId="258"/>
            <ac:picMk id="4" creationId="{1C6FB10B-722B-4457-B5C7-6A18FD9492D9}"/>
          </ac:picMkLst>
        </pc:picChg>
        <pc:picChg chg="add del">
          <ac:chgData name="JEREMY HAWKS" userId="1aaca02d-58ef-48a0-9cd3-7db8479167e8" providerId="ADAL" clId="{F0060615-A583-4039-B541-A13951CBB5AA}" dt="2019-04-08T21:32:14.384" v="973" actId="26606"/>
          <ac:picMkLst>
            <pc:docMk/>
            <pc:sldMk cId="2818277864" sldId="258"/>
            <ac:picMk id="11" creationId="{12AFB628-1D2A-4F5A-8E9E-2C8E917B59E8}"/>
          </ac:picMkLst>
        </pc:picChg>
        <pc:picChg chg="add del">
          <ac:chgData name="JEREMY HAWKS" userId="1aaca02d-58ef-48a0-9cd3-7db8479167e8" providerId="ADAL" clId="{F0060615-A583-4039-B541-A13951CBB5AA}" dt="2019-04-08T21:32:14.384" v="973" actId="26606"/>
          <ac:picMkLst>
            <pc:docMk/>
            <pc:sldMk cId="2818277864" sldId="258"/>
            <ac:picMk id="17" creationId="{4AC1383A-2DFB-422E-8FB2-1CABD96DDF9B}"/>
          </ac:picMkLst>
        </pc:picChg>
        <pc:picChg chg="add del">
          <ac:chgData name="JEREMY HAWKS" userId="1aaca02d-58ef-48a0-9cd3-7db8479167e8" providerId="ADAL" clId="{F0060615-A583-4039-B541-A13951CBB5AA}" dt="2019-04-08T21:32:18.708" v="975" actId="26606"/>
          <ac:picMkLst>
            <pc:docMk/>
            <pc:sldMk cId="2818277864" sldId="258"/>
            <ac:picMk id="22" creationId="{8DF1CE84-BC06-4E42-A5D4-7B92E327FDF7}"/>
          </ac:picMkLst>
        </pc:picChg>
        <pc:picChg chg="add del">
          <ac:chgData name="JEREMY HAWKS" userId="1aaca02d-58ef-48a0-9cd3-7db8479167e8" providerId="ADAL" clId="{F0060615-A583-4039-B541-A13951CBB5AA}" dt="2019-04-08T21:32:18.708" v="975" actId="26606"/>
          <ac:picMkLst>
            <pc:docMk/>
            <pc:sldMk cId="2818277864" sldId="258"/>
            <ac:picMk id="25" creationId="{C0419FA5-A1B5-487F-92D4-03983819F9B9}"/>
          </ac:picMkLst>
        </pc:picChg>
        <pc:picChg chg="add del">
          <ac:chgData name="JEREMY HAWKS" userId="1aaca02d-58ef-48a0-9cd3-7db8479167e8" providerId="ADAL" clId="{F0060615-A583-4039-B541-A13951CBB5AA}" dt="2019-04-08T21:32:20.619" v="977" actId="26606"/>
          <ac:picMkLst>
            <pc:docMk/>
            <pc:sldMk cId="2818277864" sldId="258"/>
            <ac:picMk id="28" creationId="{E228037F-2EF2-4A1A-8D1D-D08F2C98AD63}"/>
          </ac:picMkLst>
        </pc:picChg>
        <pc:picChg chg="add del">
          <ac:chgData name="JEREMY HAWKS" userId="1aaca02d-58ef-48a0-9cd3-7db8479167e8" providerId="ADAL" clId="{F0060615-A583-4039-B541-A13951CBB5AA}" dt="2019-04-08T21:32:20.619" v="977" actId="26606"/>
          <ac:picMkLst>
            <pc:docMk/>
            <pc:sldMk cId="2818277864" sldId="258"/>
            <ac:picMk id="31" creationId="{FFF756FE-278B-4106-BB2E-DB87CF02DFB5}"/>
          </ac:picMkLst>
        </pc:picChg>
        <pc:picChg chg="add del">
          <ac:chgData name="JEREMY HAWKS" userId="1aaca02d-58ef-48a0-9cd3-7db8479167e8" providerId="ADAL" clId="{F0060615-A583-4039-B541-A13951CBB5AA}" dt="2019-04-08T21:32:23.890" v="979" actId="26606"/>
          <ac:picMkLst>
            <pc:docMk/>
            <pc:sldMk cId="2818277864" sldId="258"/>
            <ac:picMk id="35" creationId="{12AFB628-1D2A-4F5A-8E9E-2C8E917B59E8}"/>
          </ac:picMkLst>
        </pc:picChg>
        <pc:picChg chg="add del">
          <ac:chgData name="JEREMY HAWKS" userId="1aaca02d-58ef-48a0-9cd3-7db8479167e8" providerId="ADAL" clId="{F0060615-A583-4039-B541-A13951CBB5AA}" dt="2019-04-08T21:32:23.890" v="979" actId="26606"/>
          <ac:picMkLst>
            <pc:docMk/>
            <pc:sldMk cId="2818277864" sldId="258"/>
            <ac:picMk id="38" creationId="{4AC1383A-2DFB-422E-8FB2-1CABD96DDF9B}"/>
          </ac:picMkLst>
        </pc:picChg>
        <pc:picChg chg="add del">
          <ac:chgData name="JEREMY HAWKS" userId="1aaca02d-58ef-48a0-9cd3-7db8479167e8" providerId="ADAL" clId="{F0060615-A583-4039-B541-A13951CBB5AA}" dt="2019-04-08T21:32:26.250" v="981" actId="26606"/>
          <ac:picMkLst>
            <pc:docMk/>
            <pc:sldMk cId="2818277864" sldId="258"/>
            <ac:picMk id="42" creationId="{8DF1CE84-BC06-4E42-A5D4-7B92E327FDF7}"/>
          </ac:picMkLst>
        </pc:picChg>
        <pc:picChg chg="add del">
          <ac:chgData name="JEREMY HAWKS" userId="1aaca02d-58ef-48a0-9cd3-7db8479167e8" providerId="ADAL" clId="{F0060615-A583-4039-B541-A13951CBB5AA}" dt="2019-04-08T21:32:26.250" v="981" actId="26606"/>
          <ac:picMkLst>
            <pc:docMk/>
            <pc:sldMk cId="2818277864" sldId="258"/>
            <ac:picMk id="45" creationId="{C0419FA5-A1B5-487F-92D4-03983819F9B9}"/>
          </ac:picMkLst>
        </pc:picChg>
        <pc:picChg chg="add">
          <ac:chgData name="JEREMY HAWKS" userId="1aaca02d-58ef-48a0-9cd3-7db8479167e8" providerId="ADAL" clId="{F0060615-A583-4039-B541-A13951CBB5AA}" dt="2019-04-08T21:32:26.265" v="982" actId="26606"/>
          <ac:picMkLst>
            <pc:docMk/>
            <pc:sldMk cId="2818277864" sldId="258"/>
            <ac:picMk id="48" creationId="{E228037F-2EF2-4A1A-8D1D-D08F2C98AD63}"/>
          </ac:picMkLst>
        </pc:picChg>
        <pc:picChg chg="add">
          <ac:chgData name="JEREMY HAWKS" userId="1aaca02d-58ef-48a0-9cd3-7db8479167e8" providerId="ADAL" clId="{F0060615-A583-4039-B541-A13951CBB5AA}" dt="2019-04-08T21:32:26.265" v="982" actId="26606"/>
          <ac:picMkLst>
            <pc:docMk/>
            <pc:sldMk cId="2818277864" sldId="258"/>
            <ac:picMk id="51" creationId="{FFF756FE-278B-4106-BB2E-DB87CF02DFB5}"/>
          </ac:picMkLst>
        </pc:picChg>
      </pc:sldChg>
      <pc:sldChg chg="addSp modSp add mod setBg">
        <pc:chgData name="JEREMY HAWKS" userId="1aaca02d-58ef-48a0-9cd3-7db8479167e8" providerId="ADAL" clId="{F0060615-A583-4039-B541-A13951CBB5AA}" dt="2019-04-08T21:34:08.169" v="1128" actId="26606"/>
        <pc:sldMkLst>
          <pc:docMk/>
          <pc:sldMk cId="1909234606" sldId="259"/>
        </pc:sldMkLst>
        <pc:spChg chg="mod">
          <ac:chgData name="JEREMY HAWKS" userId="1aaca02d-58ef-48a0-9cd3-7db8479167e8" providerId="ADAL" clId="{F0060615-A583-4039-B541-A13951CBB5AA}" dt="2019-04-08T21:34:08.169" v="1128" actId="26606"/>
          <ac:spMkLst>
            <pc:docMk/>
            <pc:sldMk cId="1909234606" sldId="259"/>
            <ac:spMk id="2" creationId="{850D23A7-1527-4605-A2E4-C1787B940F5F}"/>
          </ac:spMkLst>
        </pc:spChg>
        <pc:spChg chg="mod">
          <ac:chgData name="JEREMY HAWKS" userId="1aaca02d-58ef-48a0-9cd3-7db8479167e8" providerId="ADAL" clId="{F0060615-A583-4039-B541-A13951CBB5AA}" dt="2019-04-08T21:34:08.169" v="1128" actId="26606"/>
          <ac:spMkLst>
            <pc:docMk/>
            <pc:sldMk cId="1909234606" sldId="259"/>
            <ac:spMk id="3" creationId="{8A49DF84-9141-4032-ACE4-D53183A5FBC9}"/>
          </ac:spMkLst>
        </pc:spChg>
        <pc:spChg chg="add">
          <ac:chgData name="JEREMY HAWKS" userId="1aaca02d-58ef-48a0-9cd3-7db8479167e8" providerId="ADAL" clId="{F0060615-A583-4039-B541-A13951CBB5AA}" dt="2019-04-08T21:34:08.169" v="1128" actId="26606"/>
          <ac:spMkLst>
            <pc:docMk/>
            <pc:sldMk cId="1909234606" sldId="259"/>
            <ac:spMk id="9" creationId="{1395ACAC-577D-4FAD-955D-280C3D104ADF}"/>
          </ac:spMkLst>
        </pc:spChg>
        <pc:spChg chg="add">
          <ac:chgData name="JEREMY HAWKS" userId="1aaca02d-58ef-48a0-9cd3-7db8479167e8" providerId="ADAL" clId="{F0060615-A583-4039-B541-A13951CBB5AA}" dt="2019-04-08T21:34:08.169" v="1128" actId="26606"/>
          <ac:spMkLst>
            <pc:docMk/>
            <pc:sldMk cId="1909234606" sldId="259"/>
            <ac:spMk id="13" creationId="{0AB11C2E-6CA2-4822-BF14-C1C9A6BC6CAA}"/>
          </ac:spMkLst>
        </pc:spChg>
        <pc:spChg chg="add">
          <ac:chgData name="JEREMY HAWKS" userId="1aaca02d-58ef-48a0-9cd3-7db8479167e8" providerId="ADAL" clId="{F0060615-A583-4039-B541-A13951CBB5AA}" dt="2019-04-08T21:34:08.169" v="1128" actId="26606"/>
          <ac:spMkLst>
            <pc:docMk/>
            <pc:sldMk cId="1909234606" sldId="259"/>
            <ac:spMk id="15" creationId="{38B3A2B2-7BBB-4E52-8C30-BE2A6F346B37}"/>
          </ac:spMkLst>
        </pc:spChg>
        <pc:spChg chg="add">
          <ac:chgData name="JEREMY HAWKS" userId="1aaca02d-58ef-48a0-9cd3-7db8479167e8" providerId="ADAL" clId="{F0060615-A583-4039-B541-A13951CBB5AA}" dt="2019-04-08T21:34:08.169" v="1128" actId="26606"/>
          <ac:spMkLst>
            <pc:docMk/>
            <pc:sldMk cId="1909234606" sldId="259"/>
            <ac:spMk id="19" creationId="{09D6A950-3339-40EB-8972-64F44542D3FF}"/>
          </ac:spMkLst>
        </pc:spChg>
        <pc:picChg chg="add mod">
          <ac:chgData name="JEREMY HAWKS" userId="1aaca02d-58ef-48a0-9cd3-7db8479167e8" providerId="ADAL" clId="{F0060615-A583-4039-B541-A13951CBB5AA}" dt="2019-04-08T21:34:08.169" v="1128" actId="26606"/>
          <ac:picMkLst>
            <pc:docMk/>
            <pc:sldMk cId="1909234606" sldId="259"/>
            <ac:picMk id="4" creationId="{643BB7BA-E2FB-439B-B849-75A562522DC5}"/>
          </ac:picMkLst>
        </pc:picChg>
        <pc:picChg chg="add">
          <ac:chgData name="JEREMY HAWKS" userId="1aaca02d-58ef-48a0-9cd3-7db8479167e8" providerId="ADAL" clId="{F0060615-A583-4039-B541-A13951CBB5AA}" dt="2019-04-08T21:34:08.169" v="1128" actId="26606"/>
          <ac:picMkLst>
            <pc:docMk/>
            <pc:sldMk cId="1909234606" sldId="259"/>
            <ac:picMk id="11" creationId="{E228037F-2EF2-4A1A-8D1D-D08F2C98AD63}"/>
          </ac:picMkLst>
        </pc:picChg>
        <pc:picChg chg="add">
          <ac:chgData name="JEREMY HAWKS" userId="1aaca02d-58ef-48a0-9cd3-7db8479167e8" providerId="ADAL" clId="{F0060615-A583-4039-B541-A13951CBB5AA}" dt="2019-04-08T21:34:08.169" v="1128" actId="26606"/>
          <ac:picMkLst>
            <pc:docMk/>
            <pc:sldMk cId="1909234606" sldId="259"/>
            <ac:picMk id="17" creationId="{FFF756FE-278B-4106-BB2E-DB87CF02DFB5}"/>
          </ac:picMkLst>
        </pc:picChg>
      </pc:sldChg>
      <pc:sldChg chg="addSp delSp modSp add mod setBg">
        <pc:chgData name="JEREMY HAWKS" userId="1aaca02d-58ef-48a0-9cd3-7db8479167e8" providerId="ADAL" clId="{F0060615-A583-4039-B541-A13951CBB5AA}" dt="2019-04-08T21:37:05.691" v="1358" actId="26606"/>
        <pc:sldMkLst>
          <pc:docMk/>
          <pc:sldMk cId="1525506565" sldId="260"/>
        </pc:sldMkLst>
        <pc:spChg chg="mod">
          <ac:chgData name="JEREMY HAWKS" userId="1aaca02d-58ef-48a0-9cd3-7db8479167e8" providerId="ADAL" clId="{F0060615-A583-4039-B541-A13951CBB5AA}" dt="2019-04-08T21:37:05.691" v="1358" actId="26606"/>
          <ac:spMkLst>
            <pc:docMk/>
            <pc:sldMk cId="1525506565" sldId="260"/>
            <ac:spMk id="2" creationId="{0B2C2E80-D2CA-425A-AC9E-4B020FE58536}"/>
          </ac:spMkLst>
        </pc:spChg>
        <pc:spChg chg="mod">
          <ac:chgData name="JEREMY HAWKS" userId="1aaca02d-58ef-48a0-9cd3-7db8479167e8" providerId="ADAL" clId="{F0060615-A583-4039-B541-A13951CBB5AA}" dt="2019-04-08T21:37:05.691" v="1358" actId="26606"/>
          <ac:spMkLst>
            <pc:docMk/>
            <pc:sldMk cId="1525506565" sldId="260"/>
            <ac:spMk id="3" creationId="{8D43BD24-2B5E-4D0F-9AE5-47DEBB53FEC5}"/>
          </ac:spMkLst>
        </pc:spChg>
        <pc:spChg chg="add del">
          <ac:chgData name="JEREMY HAWKS" userId="1aaca02d-58ef-48a0-9cd3-7db8479167e8" providerId="ADAL" clId="{F0060615-A583-4039-B541-A13951CBB5AA}" dt="2019-04-08T21:36:57.434" v="1351" actId="26606"/>
          <ac:spMkLst>
            <pc:docMk/>
            <pc:sldMk cId="1525506565" sldId="260"/>
            <ac:spMk id="13" creationId="{0917D5C4-7346-4128-A893-88F9031A327B}"/>
          </ac:spMkLst>
        </pc:spChg>
        <pc:spChg chg="add del">
          <ac:chgData name="JEREMY HAWKS" userId="1aaca02d-58ef-48a0-9cd3-7db8479167e8" providerId="ADAL" clId="{F0060615-A583-4039-B541-A13951CBB5AA}" dt="2019-04-08T21:36:59.413" v="1353" actId="26606"/>
          <ac:spMkLst>
            <pc:docMk/>
            <pc:sldMk cId="1525506565" sldId="260"/>
            <ac:spMk id="18" creationId="{6764E3F6-59F1-44FF-9EF2-8EF0BCA30B60}"/>
          </ac:spMkLst>
        </pc:spChg>
        <pc:spChg chg="add del">
          <ac:chgData name="JEREMY HAWKS" userId="1aaca02d-58ef-48a0-9cd3-7db8479167e8" providerId="ADAL" clId="{F0060615-A583-4039-B541-A13951CBB5AA}" dt="2019-04-08T21:36:59.413" v="1353" actId="26606"/>
          <ac:spMkLst>
            <pc:docMk/>
            <pc:sldMk cId="1525506565" sldId="260"/>
            <ac:spMk id="19" creationId="{0743C7B8-BD05-4C16-9FC9-6B5C5BA3A043}"/>
          </ac:spMkLst>
        </pc:spChg>
        <pc:spChg chg="add del">
          <ac:chgData name="JEREMY HAWKS" userId="1aaca02d-58ef-48a0-9cd3-7db8479167e8" providerId="ADAL" clId="{F0060615-A583-4039-B541-A13951CBB5AA}" dt="2019-04-08T21:36:59.413" v="1353" actId="26606"/>
          <ac:spMkLst>
            <pc:docMk/>
            <pc:sldMk cId="1525506565" sldId="260"/>
            <ac:spMk id="20" creationId="{E6B9B529-EAD6-442A-92A1-6A496B93297E}"/>
          </ac:spMkLst>
        </pc:spChg>
        <pc:spChg chg="add del">
          <ac:chgData name="JEREMY HAWKS" userId="1aaca02d-58ef-48a0-9cd3-7db8479167e8" providerId="ADAL" clId="{F0060615-A583-4039-B541-A13951CBB5AA}" dt="2019-04-08T21:37:02.857" v="1355" actId="26606"/>
          <ac:spMkLst>
            <pc:docMk/>
            <pc:sldMk cId="1525506565" sldId="260"/>
            <ac:spMk id="22" creationId="{A1698906-F123-49CB-B633-247AC48701BD}"/>
          </ac:spMkLst>
        </pc:spChg>
        <pc:spChg chg="add del">
          <ac:chgData name="JEREMY HAWKS" userId="1aaca02d-58ef-48a0-9cd3-7db8479167e8" providerId="ADAL" clId="{F0060615-A583-4039-B541-A13951CBB5AA}" dt="2019-04-08T21:37:02.857" v="1355" actId="26606"/>
          <ac:spMkLst>
            <pc:docMk/>
            <pc:sldMk cId="1525506565" sldId="260"/>
            <ac:spMk id="24" creationId="{5D86D9DA-31E3-48ED-9F77-2D8B649BD4E0}"/>
          </ac:spMkLst>
        </pc:spChg>
        <pc:spChg chg="add del">
          <ac:chgData name="JEREMY HAWKS" userId="1aaca02d-58ef-48a0-9cd3-7db8479167e8" providerId="ADAL" clId="{F0060615-A583-4039-B541-A13951CBB5AA}" dt="2019-04-08T21:37:02.857" v="1355" actId="26606"/>
          <ac:spMkLst>
            <pc:docMk/>
            <pc:sldMk cId="1525506565" sldId="260"/>
            <ac:spMk id="25" creationId="{04C6B320-AA89-4C19-89F7-71D46B26BA6B}"/>
          </ac:spMkLst>
        </pc:spChg>
        <pc:spChg chg="add del">
          <ac:chgData name="JEREMY HAWKS" userId="1aaca02d-58ef-48a0-9cd3-7db8479167e8" providerId="ADAL" clId="{F0060615-A583-4039-B541-A13951CBB5AA}" dt="2019-04-08T21:37:02.857" v="1355" actId="26606"/>
          <ac:spMkLst>
            <pc:docMk/>
            <pc:sldMk cId="1525506565" sldId="260"/>
            <ac:spMk id="27" creationId="{645EE119-0AC6-45BA-AE5E-A86AFE1C74C0}"/>
          </ac:spMkLst>
        </pc:spChg>
        <pc:spChg chg="add del">
          <ac:chgData name="JEREMY HAWKS" userId="1aaca02d-58ef-48a0-9cd3-7db8479167e8" providerId="ADAL" clId="{F0060615-A583-4039-B541-A13951CBB5AA}" dt="2019-04-08T21:37:05.675" v="1357" actId="26606"/>
          <ac:spMkLst>
            <pc:docMk/>
            <pc:sldMk cId="1525506565" sldId="260"/>
            <ac:spMk id="29" creationId="{1395ACAC-577D-4FAD-955D-280C3D104ADF}"/>
          </ac:spMkLst>
        </pc:spChg>
        <pc:spChg chg="add del">
          <ac:chgData name="JEREMY HAWKS" userId="1aaca02d-58ef-48a0-9cd3-7db8479167e8" providerId="ADAL" clId="{F0060615-A583-4039-B541-A13951CBB5AA}" dt="2019-04-08T21:37:05.675" v="1357" actId="26606"/>
          <ac:spMkLst>
            <pc:docMk/>
            <pc:sldMk cId="1525506565" sldId="260"/>
            <ac:spMk id="31" creationId="{0AB11C2E-6CA2-4822-BF14-C1C9A6BC6CAA}"/>
          </ac:spMkLst>
        </pc:spChg>
        <pc:spChg chg="add del">
          <ac:chgData name="JEREMY HAWKS" userId="1aaca02d-58ef-48a0-9cd3-7db8479167e8" providerId="ADAL" clId="{F0060615-A583-4039-B541-A13951CBB5AA}" dt="2019-04-08T21:37:05.675" v="1357" actId="26606"/>
          <ac:spMkLst>
            <pc:docMk/>
            <pc:sldMk cId="1525506565" sldId="260"/>
            <ac:spMk id="32" creationId="{38B3A2B2-7BBB-4E52-8C30-BE2A6F346B37}"/>
          </ac:spMkLst>
        </pc:spChg>
        <pc:spChg chg="add del">
          <ac:chgData name="JEREMY HAWKS" userId="1aaca02d-58ef-48a0-9cd3-7db8479167e8" providerId="ADAL" clId="{F0060615-A583-4039-B541-A13951CBB5AA}" dt="2019-04-08T21:37:05.675" v="1357" actId="26606"/>
          <ac:spMkLst>
            <pc:docMk/>
            <pc:sldMk cId="1525506565" sldId="260"/>
            <ac:spMk id="34" creationId="{09D6A950-3339-40EB-8972-64F44542D3FF}"/>
          </ac:spMkLst>
        </pc:spChg>
        <pc:spChg chg="add">
          <ac:chgData name="JEREMY HAWKS" userId="1aaca02d-58ef-48a0-9cd3-7db8479167e8" providerId="ADAL" clId="{F0060615-A583-4039-B541-A13951CBB5AA}" dt="2019-04-08T21:37:05.691" v="1358" actId="26606"/>
          <ac:spMkLst>
            <pc:docMk/>
            <pc:sldMk cId="1525506565" sldId="260"/>
            <ac:spMk id="36" creationId="{A1698906-F123-49CB-B633-247AC48701BD}"/>
          </ac:spMkLst>
        </pc:spChg>
        <pc:spChg chg="add">
          <ac:chgData name="JEREMY HAWKS" userId="1aaca02d-58ef-48a0-9cd3-7db8479167e8" providerId="ADAL" clId="{F0060615-A583-4039-B541-A13951CBB5AA}" dt="2019-04-08T21:37:05.691" v="1358" actId="26606"/>
          <ac:spMkLst>
            <pc:docMk/>
            <pc:sldMk cId="1525506565" sldId="260"/>
            <ac:spMk id="38" creationId="{5D86D9DA-31E3-48ED-9F77-2D8B649BD4E0}"/>
          </ac:spMkLst>
        </pc:spChg>
        <pc:spChg chg="add">
          <ac:chgData name="JEREMY HAWKS" userId="1aaca02d-58ef-48a0-9cd3-7db8479167e8" providerId="ADAL" clId="{F0060615-A583-4039-B541-A13951CBB5AA}" dt="2019-04-08T21:37:05.691" v="1358" actId="26606"/>
          <ac:spMkLst>
            <pc:docMk/>
            <pc:sldMk cId="1525506565" sldId="260"/>
            <ac:spMk id="39" creationId="{04C6B320-AA89-4C19-89F7-71D46B26BA6B}"/>
          </ac:spMkLst>
        </pc:spChg>
        <pc:spChg chg="add">
          <ac:chgData name="JEREMY HAWKS" userId="1aaca02d-58ef-48a0-9cd3-7db8479167e8" providerId="ADAL" clId="{F0060615-A583-4039-B541-A13951CBB5AA}" dt="2019-04-08T21:37:05.691" v="1358" actId="26606"/>
          <ac:spMkLst>
            <pc:docMk/>
            <pc:sldMk cId="1525506565" sldId="260"/>
            <ac:spMk id="41" creationId="{645EE119-0AC6-45BA-AE5E-A86AFE1C74C0}"/>
          </ac:spMkLst>
        </pc:spChg>
        <pc:grpChg chg="add del">
          <ac:chgData name="JEREMY HAWKS" userId="1aaca02d-58ef-48a0-9cd3-7db8479167e8" providerId="ADAL" clId="{F0060615-A583-4039-B541-A13951CBB5AA}" dt="2019-04-08T21:36:57.434" v="1351" actId="26606"/>
          <ac:grpSpMkLst>
            <pc:docMk/>
            <pc:sldMk cId="1525506565" sldId="260"/>
            <ac:grpSpMk id="9" creationId="{F6BCB397-4790-4766-82B8-F6ED3BAAB00F}"/>
          </ac:grpSpMkLst>
        </pc:grpChg>
        <pc:picChg chg="add mod ord">
          <ac:chgData name="JEREMY HAWKS" userId="1aaca02d-58ef-48a0-9cd3-7db8479167e8" providerId="ADAL" clId="{F0060615-A583-4039-B541-A13951CBB5AA}" dt="2019-04-08T21:37:05.691" v="1358" actId="26606"/>
          <ac:picMkLst>
            <pc:docMk/>
            <pc:sldMk cId="1525506565" sldId="260"/>
            <ac:picMk id="4" creationId="{6A19935A-FC57-4223-867F-E4E658B41345}"/>
          </ac:picMkLst>
        </pc:picChg>
        <pc:picChg chg="add del">
          <ac:chgData name="JEREMY HAWKS" userId="1aaca02d-58ef-48a0-9cd3-7db8479167e8" providerId="ADAL" clId="{F0060615-A583-4039-B541-A13951CBB5AA}" dt="2019-04-08T21:36:59.413" v="1353" actId="26606"/>
          <ac:picMkLst>
            <pc:docMk/>
            <pc:sldMk cId="1525506565" sldId="260"/>
            <ac:picMk id="11" creationId="{8DF1CE84-BC06-4E42-A5D4-7B92E327FDF7}"/>
          </ac:picMkLst>
        </pc:picChg>
        <pc:picChg chg="add del">
          <ac:chgData name="JEREMY HAWKS" userId="1aaca02d-58ef-48a0-9cd3-7db8479167e8" providerId="ADAL" clId="{F0060615-A583-4039-B541-A13951CBB5AA}" dt="2019-04-08T21:36:57.434" v="1351" actId="26606"/>
          <ac:picMkLst>
            <pc:docMk/>
            <pc:sldMk cId="1525506565" sldId="260"/>
            <ac:picMk id="15" creationId="{4EC06EAC-4D4E-4BEC-A580-543F5E0EDE94}"/>
          </ac:picMkLst>
        </pc:picChg>
        <pc:picChg chg="add del">
          <ac:chgData name="JEREMY HAWKS" userId="1aaca02d-58ef-48a0-9cd3-7db8479167e8" providerId="ADAL" clId="{F0060615-A583-4039-B541-A13951CBB5AA}" dt="2019-04-08T21:36:59.413" v="1353" actId="26606"/>
          <ac:picMkLst>
            <pc:docMk/>
            <pc:sldMk cId="1525506565" sldId="260"/>
            <ac:picMk id="17" creationId="{C0419FA5-A1B5-487F-92D4-03983819F9B9}"/>
          </ac:picMkLst>
        </pc:picChg>
        <pc:picChg chg="add del">
          <ac:chgData name="JEREMY HAWKS" userId="1aaca02d-58ef-48a0-9cd3-7db8479167e8" providerId="ADAL" clId="{F0060615-A583-4039-B541-A13951CBB5AA}" dt="2019-04-08T21:37:02.857" v="1355" actId="26606"/>
          <ac:picMkLst>
            <pc:docMk/>
            <pc:sldMk cId="1525506565" sldId="260"/>
            <ac:picMk id="23" creationId="{12AFB628-1D2A-4F5A-8E9E-2C8E917B59E8}"/>
          </ac:picMkLst>
        </pc:picChg>
        <pc:picChg chg="add del">
          <ac:chgData name="JEREMY HAWKS" userId="1aaca02d-58ef-48a0-9cd3-7db8479167e8" providerId="ADAL" clId="{F0060615-A583-4039-B541-A13951CBB5AA}" dt="2019-04-08T21:37:02.857" v="1355" actId="26606"/>
          <ac:picMkLst>
            <pc:docMk/>
            <pc:sldMk cId="1525506565" sldId="260"/>
            <ac:picMk id="26" creationId="{4AC1383A-2DFB-422E-8FB2-1CABD96DDF9B}"/>
          </ac:picMkLst>
        </pc:picChg>
        <pc:picChg chg="add del">
          <ac:chgData name="JEREMY HAWKS" userId="1aaca02d-58ef-48a0-9cd3-7db8479167e8" providerId="ADAL" clId="{F0060615-A583-4039-B541-A13951CBB5AA}" dt="2019-04-08T21:37:05.675" v="1357" actId="26606"/>
          <ac:picMkLst>
            <pc:docMk/>
            <pc:sldMk cId="1525506565" sldId="260"/>
            <ac:picMk id="30" creationId="{E228037F-2EF2-4A1A-8D1D-D08F2C98AD63}"/>
          </ac:picMkLst>
        </pc:picChg>
        <pc:picChg chg="add del">
          <ac:chgData name="JEREMY HAWKS" userId="1aaca02d-58ef-48a0-9cd3-7db8479167e8" providerId="ADAL" clId="{F0060615-A583-4039-B541-A13951CBB5AA}" dt="2019-04-08T21:37:05.675" v="1357" actId="26606"/>
          <ac:picMkLst>
            <pc:docMk/>
            <pc:sldMk cId="1525506565" sldId="260"/>
            <ac:picMk id="33" creationId="{FFF756FE-278B-4106-BB2E-DB87CF02DFB5}"/>
          </ac:picMkLst>
        </pc:picChg>
        <pc:picChg chg="add">
          <ac:chgData name="JEREMY HAWKS" userId="1aaca02d-58ef-48a0-9cd3-7db8479167e8" providerId="ADAL" clId="{F0060615-A583-4039-B541-A13951CBB5AA}" dt="2019-04-08T21:37:05.691" v="1358" actId="26606"/>
          <ac:picMkLst>
            <pc:docMk/>
            <pc:sldMk cId="1525506565" sldId="260"/>
            <ac:picMk id="37" creationId="{12AFB628-1D2A-4F5A-8E9E-2C8E917B59E8}"/>
          </ac:picMkLst>
        </pc:picChg>
        <pc:picChg chg="add">
          <ac:chgData name="JEREMY HAWKS" userId="1aaca02d-58ef-48a0-9cd3-7db8479167e8" providerId="ADAL" clId="{F0060615-A583-4039-B541-A13951CBB5AA}" dt="2019-04-08T21:37:05.691" v="1358" actId="26606"/>
          <ac:picMkLst>
            <pc:docMk/>
            <pc:sldMk cId="1525506565" sldId="260"/>
            <ac:picMk id="40" creationId="{4AC1383A-2DFB-422E-8FB2-1CABD96DDF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0F03-E23D-4EBE-AADA-507B2921E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QCJSON &amp; 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DDC48-16D6-461D-8D24-293D67B8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Hawks – CIT 360</a:t>
            </a:r>
          </a:p>
        </p:txBody>
      </p:sp>
    </p:spTree>
    <p:extLst>
      <p:ext uri="{BB962C8B-B14F-4D97-AF65-F5344CB8AC3E}">
        <p14:creationId xmlns:p14="http://schemas.microsoft.com/office/powerpoint/2010/main" val="3205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3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4" name="Rectangle 25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59226-806A-4C77-A2D1-9B918FC3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Environment and mapping entities</a:t>
            </a:r>
            <a:endParaRPr lang="en-US" dirty="0"/>
          </a:p>
        </p:txBody>
      </p:sp>
      <p:pic>
        <p:nvPicPr>
          <p:cNvPr id="36" name="Picture 29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CED0-AE75-4FF3-9ADA-87782CC68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1900"/>
              <a:t>Prior to encoding or decoding JSON using Java, you need to install any of the available JSON modules (e.g., JSON.simple) and have added the location of the json-simple-1.1.1.jar file to the environment variable CLASSPATH</a:t>
            </a:r>
          </a:p>
          <a:p>
            <a:r>
              <a:rPr lang="en-US" sz="1900"/>
              <a:t>JSON.simple maps entities from left to right while decoding or parsing, and maps entities from right to left while encoding</a:t>
            </a:r>
          </a:p>
          <a:p>
            <a:r>
              <a:rPr lang="en-US" sz="1900"/>
              <a:t>On decoding the default concrete class of java.util.List is org.json.simple.JSONArray and the default concrete class of java.util.Map is org.json.simple.JSONObject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C451F-3656-4F8F-803F-C909EAF9C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091" y="2190728"/>
            <a:ext cx="3358478" cy="247654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309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9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765CC-31A9-49CD-910B-50D28E5D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Encoding JSON in Java</a:t>
            </a:r>
          </a:p>
        </p:txBody>
      </p:sp>
      <p:pic>
        <p:nvPicPr>
          <p:cNvPr id="51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9215-745F-46E9-9DD1-B1B12F87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/>
              <a:t>The following is a simple example to encode a JSON object using Java JSONObject which is a subclass of java.util.HashMap.</a:t>
            </a:r>
          </a:p>
          <a:p>
            <a:r>
              <a:rPr lang="en-US" sz="1400"/>
              <a:t>No ordering is provided. If you need the strict ordering of elements, us JSONValue.toJSONString (map) method with ordered map implementation such as java.util.LinkedHashMap.</a:t>
            </a:r>
          </a:p>
          <a:p>
            <a:endParaRPr lang="en-US" sz="1400"/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FB10B-722B-4457-B5C7-6A18FD949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761780"/>
            <a:ext cx="5629268" cy="332764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1827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D23A7-1527-4605-A2E4-C1787B94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Encoding JSON in Java Example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9DF84-9141-4032-ACE4-D53183A5F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/>
              <a:t>The following is another example that shows a JSON object streaming using Java JSONObject</a:t>
            </a:r>
          </a:p>
          <a:p>
            <a:endParaRPr lang="en-US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B7BA-E2FB-439B-B849-75A562522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380272"/>
            <a:ext cx="5629268" cy="409066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0923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C2E80-D2CA-425A-AC9E-4B020FE5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/>
              <a:t>Decoding JSON in Java</a:t>
            </a:r>
            <a:endParaRPr lang="en-US" dirty="0"/>
          </a:p>
        </p:txBody>
      </p:sp>
      <p:pic>
        <p:nvPicPr>
          <p:cNvPr id="40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BD24-2B5E-4D0F-9AE5-47DEBB53F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2000"/>
              <a:t>The following example makes use of JSONObject and JSONArray where JSONObject is a java.util.Map and JSONArray is a java.util.List, so you can access them with standard operations of Map or List</a:t>
            </a:r>
          </a:p>
          <a:p>
            <a:endParaRPr lang="en-US" sz="2000"/>
          </a:p>
        </p:txBody>
      </p:sp>
      <p:sp>
        <p:nvSpPr>
          <p:cNvPr id="41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935A-FC57-4223-867F-E4E658B41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285" y="955591"/>
            <a:ext cx="3235715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255065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QCJSON &amp; JSON</vt:lpstr>
      <vt:lpstr>Environment and mapping entities</vt:lpstr>
      <vt:lpstr>Encoding JSON in Java</vt:lpstr>
      <vt:lpstr>Encoding JSON in Java Example</vt:lpstr>
      <vt:lpstr>Decoding JSON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QCJSON &amp; JSON</dc:title>
  <dc:creator>Jeremy Hawks</dc:creator>
  <cp:lastModifiedBy>Jeremy Hawks</cp:lastModifiedBy>
  <cp:revision>1</cp:revision>
  <dcterms:created xsi:type="dcterms:W3CDTF">2019-04-08T21:37:05Z</dcterms:created>
  <dcterms:modified xsi:type="dcterms:W3CDTF">2019-04-08T21:37:06Z</dcterms:modified>
</cp:coreProperties>
</file>