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9EB35-20A4-4CBC-91FC-6A9B37CD3408}" v="24" dt="2019-04-08T23:31:1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7B99EB35-20A4-4CBC-91FC-6A9B37CD3408}"/>
    <pc:docChg chg="undo custSel mod addSld delSld modSld">
      <pc:chgData name="JEREMY HAWKS" userId="1aaca02d-58ef-48a0-9cd3-7db8479167e8" providerId="ADAL" clId="{7B99EB35-20A4-4CBC-91FC-6A9B37CD3408}" dt="2019-04-08T23:31:26.944" v="2476" actId="2696"/>
      <pc:docMkLst>
        <pc:docMk/>
      </pc:docMkLst>
      <pc:sldChg chg="modSp">
        <pc:chgData name="JEREMY HAWKS" userId="1aaca02d-58ef-48a0-9cd3-7db8479167e8" providerId="ADAL" clId="{7B99EB35-20A4-4CBC-91FC-6A9B37CD3408}" dt="2019-03-30T02:45:07.465" v="8" actId="20577"/>
        <pc:sldMkLst>
          <pc:docMk/>
          <pc:sldMk cId="320502433" sldId="256"/>
        </pc:sldMkLst>
        <pc:spChg chg="mod">
          <ac:chgData name="JEREMY HAWKS" userId="1aaca02d-58ef-48a0-9cd3-7db8479167e8" providerId="ADAL" clId="{7B99EB35-20A4-4CBC-91FC-6A9B37CD3408}" dt="2019-03-30T02:45:07.465" v="8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7B99EB35-20A4-4CBC-91FC-6A9B37CD3408}" dt="2019-03-30T02:45:02.526" v="0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7B99EB35-20A4-4CBC-91FC-6A9B37CD3408}" dt="2019-04-08T22:48:08.814" v="529" actId="20577"/>
        <pc:sldMkLst>
          <pc:docMk/>
          <pc:sldMk cId="2989586620" sldId="257"/>
        </pc:sldMkLst>
        <pc:spChg chg="mod">
          <ac:chgData name="JEREMY HAWKS" userId="1aaca02d-58ef-48a0-9cd3-7db8479167e8" providerId="ADAL" clId="{7B99EB35-20A4-4CBC-91FC-6A9B37CD3408}" dt="2019-04-08T22:44:21.245" v="19" actId="20577"/>
          <ac:spMkLst>
            <pc:docMk/>
            <pc:sldMk cId="2989586620" sldId="257"/>
            <ac:spMk id="2" creationId="{392B5229-C44D-4E46-8420-01BE411995FE}"/>
          </ac:spMkLst>
        </pc:spChg>
        <pc:spChg chg="mod">
          <ac:chgData name="JEREMY HAWKS" userId="1aaca02d-58ef-48a0-9cd3-7db8479167e8" providerId="ADAL" clId="{7B99EB35-20A4-4CBC-91FC-6A9B37CD3408}" dt="2019-04-08T22:48:08.814" v="529" actId="20577"/>
          <ac:spMkLst>
            <pc:docMk/>
            <pc:sldMk cId="2989586620" sldId="257"/>
            <ac:spMk id="3" creationId="{9AD7BC34-ED9D-47DB-97BD-480CAD245136}"/>
          </ac:spMkLst>
        </pc:spChg>
      </pc:sldChg>
      <pc:sldChg chg="addSp delSp modSp add">
        <pc:chgData name="JEREMY HAWKS" userId="1aaca02d-58ef-48a0-9cd3-7db8479167e8" providerId="ADAL" clId="{7B99EB35-20A4-4CBC-91FC-6A9B37CD3408}" dt="2019-04-08T22:48:52.118" v="542" actId="14100"/>
        <pc:sldMkLst>
          <pc:docMk/>
          <pc:sldMk cId="2999750823" sldId="258"/>
        </pc:sldMkLst>
        <pc:spChg chg="mod">
          <ac:chgData name="JEREMY HAWKS" userId="1aaca02d-58ef-48a0-9cd3-7db8479167e8" providerId="ADAL" clId="{7B99EB35-20A4-4CBC-91FC-6A9B37CD3408}" dt="2019-04-08T22:48:17.613" v="537" actId="20577"/>
          <ac:spMkLst>
            <pc:docMk/>
            <pc:sldMk cId="2999750823" sldId="258"/>
            <ac:spMk id="2" creationId="{D8667D25-31F2-47E9-8460-A99A5C37AB80}"/>
          </ac:spMkLst>
        </pc:spChg>
        <pc:spChg chg="del mod">
          <ac:chgData name="JEREMY HAWKS" userId="1aaca02d-58ef-48a0-9cd3-7db8479167e8" providerId="ADAL" clId="{7B99EB35-20A4-4CBC-91FC-6A9B37CD3408}" dt="2019-04-08T22:48:34.056" v="539"/>
          <ac:spMkLst>
            <pc:docMk/>
            <pc:sldMk cId="2999750823" sldId="258"/>
            <ac:spMk id="3" creationId="{3A0D95AE-AA1B-4AFC-8B24-EDB7549435EF}"/>
          </ac:spMkLst>
        </pc:spChg>
        <pc:picChg chg="add mod">
          <ac:chgData name="JEREMY HAWKS" userId="1aaca02d-58ef-48a0-9cd3-7db8479167e8" providerId="ADAL" clId="{7B99EB35-20A4-4CBC-91FC-6A9B37CD3408}" dt="2019-04-08T22:48:52.118" v="542" actId="14100"/>
          <ac:picMkLst>
            <pc:docMk/>
            <pc:sldMk cId="2999750823" sldId="258"/>
            <ac:picMk id="4" creationId="{EE633C83-CA5D-4F0D-8204-9B08A03F8EEA}"/>
          </ac:picMkLst>
        </pc:picChg>
      </pc:sldChg>
      <pc:sldChg chg="addSp delSp modSp add mod setBg">
        <pc:chgData name="JEREMY HAWKS" userId="1aaca02d-58ef-48a0-9cd3-7db8479167e8" providerId="ADAL" clId="{7B99EB35-20A4-4CBC-91FC-6A9B37CD3408}" dt="2019-04-08T22:52:37.228" v="730" actId="1076"/>
        <pc:sldMkLst>
          <pc:docMk/>
          <pc:sldMk cId="3669044874" sldId="259"/>
        </pc:sldMkLst>
        <pc:spChg chg="mod">
          <ac:chgData name="JEREMY HAWKS" userId="1aaca02d-58ef-48a0-9cd3-7db8479167e8" providerId="ADAL" clId="{7B99EB35-20A4-4CBC-91FC-6A9B37CD3408}" dt="2019-04-08T22:51:54.331" v="723" actId="26606"/>
          <ac:spMkLst>
            <pc:docMk/>
            <pc:sldMk cId="3669044874" sldId="259"/>
            <ac:spMk id="2" creationId="{B4EB26B4-54DD-4F3C-9A04-53FD481E23EE}"/>
          </ac:spMkLst>
        </pc:spChg>
        <pc:spChg chg="mod">
          <ac:chgData name="JEREMY HAWKS" userId="1aaca02d-58ef-48a0-9cd3-7db8479167e8" providerId="ADAL" clId="{7B99EB35-20A4-4CBC-91FC-6A9B37CD3408}" dt="2019-04-08T22:51:54.345" v="724" actId="26606"/>
          <ac:spMkLst>
            <pc:docMk/>
            <pc:sldMk cId="3669044874" sldId="259"/>
            <ac:spMk id="3" creationId="{CFF2DA27-945A-43C3-94A5-8DC4C0867BDB}"/>
          </ac:spMkLst>
        </pc:spChg>
        <pc:spChg chg="add del">
          <ac:chgData name="JEREMY HAWKS" userId="1aaca02d-58ef-48a0-9cd3-7db8479167e8" providerId="ADAL" clId="{7B99EB35-20A4-4CBC-91FC-6A9B37CD3408}" dt="2019-04-08T22:51:54.345" v="724" actId="26606"/>
          <ac:spMkLst>
            <pc:docMk/>
            <pc:sldMk cId="3669044874" sldId="259"/>
            <ac:spMk id="9" creationId="{6764E3F6-59F1-44FF-9EF2-8EF0BCA30B60}"/>
          </ac:spMkLst>
        </pc:spChg>
        <pc:spChg chg="add del">
          <ac:chgData name="JEREMY HAWKS" userId="1aaca02d-58ef-48a0-9cd3-7db8479167e8" providerId="ADAL" clId="{7B99EB35-20A4-4CBC-91FC-6A9B37CD3408}" dt="2019-04-08T22:51:54.345" v="724" actId="26606"/>
          <ac:spMkLst>
            <pc:docMk/>
            <pc:sldMk cId="3669044874" sldId="259"/>
            <ac:spMk id="13" creationId="{0743C7B8-BD05-4C16-9FC9-6B5C5BA3A043}"/>
          </ac:spMkLst>
        </pc:spChg>
        <pc:spChg chg="add del">
          <ac:chgData name="JEREMY HAWKS" userId="1aaca02d-58ef-48a0-9cd3-7db8479167e8" providerId="ADAL" clId="{7B99EB35-20A4-4CBC-91FC-6A9B37CD3408}" dt="2019-04-08T22:51:54.345" v="724" actId="26606"/>
          <ac:spMkLst>
            <pc:docMk/>
            <pc:sldMk cId="3669044874" sldId="259"/>
            <ac:spMk id="15" creationId="{E6B9B529-EAD6-442A-92A1-6A496B93297E}"/>
          </ac:spMkLst>
        </pc:spChg>
        <pc:spChg chg="add del">
          <ac:chgData name="JEREMY HAWKS" userId="1aaca02d-58ef-48a0-9cd3-7db8479167e8" providerId="ADAL" clId="{7B99EB35-20A4-4CBC-91FC-6A9B37CD3408}" dt="2019-04-08T22:51:54.331" v="723" actId="26606"/>
          <ac:spMkLst>
            <pc:docMk/>
            <pc:sldMk cId="3669044874" sldId="259"/>
            <ac:spMk id="26" creationId="{CD913264-54ED-4FC1-AD22-DAD435060D3D}"/>
          </ac:spMkLst>
        </pc:spChg>
        <pc:spChg chg="add">
          <ac:chgData name="JEREMY HAWKS" userId="1aaca02d-58ef-48a0-9cd3-7db8479167e8" providerId="ADAL" clId="{7B99EB35-20A4-4CBC-91FC-6A9B37CD3408}" dt="2019-04-08T22:51:54.345" v="724" actId="26606"/>
          <ac:spMkLst>
            <pc:docMk/>
            <pc:sldMk cId="3669044874" sldId="259"/>
            <ac:spMk id="32" creationId="{85968896-42A9-4229-A602-D9874B8AB576}"/>
          </ac:spMkLst>
        </pc:spChg>
        <pc:spChg chg="add">
          <ac:chgData name="JEREMY HAWKS" userId="1aaca02d-58ef-48a0-9cd3-7db8479167e8" providerId="ADAL" clId="{7B99EB35-20A4-4CBC-91FC-6A9B37CD3408}" dt="2019-04-08T22:51:54.345" v="724" actId="26606"/>
          <ac:spMkLst>
            <pc:docMk/>
            <pc:sldMk cId="3669044874" sldId="259"/>
            <ac:spMk id="33" creationId="{8F4995E6-BA9A-457F-BC4E-5425E1B2A2F6}"/>
          </ac:spMkLst>
        </pc:spChg>
        <pc:grpChg chg="add del">
          <ac:chgData name="JEREMY HAWKS" userId="1aaca02d-58ef-48a0-9cd3-7db8479167e8" providerId="ADAL" clId="{7B99EB35-20A4-4CBC-91FC-6A9B37CD3408}" dt="2019-04-08T22:51:54.331" v="723" actId="26606"/>
          <ac:grpSpMkLst>
            <pc:docMk/>
            <pc:sldMk cId="3669044874" sldId="259"/>
            <ac:grpSpMk id="22" creationId="{A00FF9E7-8E46-4DC0-93DA-60BE0E460B25}"/>
          </ac:grpSpMkLst>
        </pc:grpChg>
        <pc:grpChg chg="add">
          <ac:chgData name="JEREMY HAWKS" userId="1aaca02d-58ef-48a0-9cd3-7db8479167e8" providerId="ADAL" clId="{7B99EB35-20A4-4CBC-91FC-6A9B37CD3408}" dt="2019-04-08T22:51:54.345" v="724" actId="26606"/>
          <ac:grpSpMkLst>
            <pc:docMk/>
            <pc:sldMk cId="3669044874" sldId="259"/>
            <ac:grpSpMk id="31" creationId="{92F4B25E-E421-4D1A-B48D-AEDDB332C0A9}"/>
          </ac:grpSpMkLst>
        </pc:grpChg>
        <pc:picChg chg="add mod ord">
          <ac:chgData name="JEREMY HAWKS" userId="1aaca02d-58ef-48a0-9cd3-7db8479167e8" providerId="ADAL" clId="{7B99EB35-20A4-4CBC-91FC-6A9B37CD3408}" dt="2019-04-08T22:52:37.228" v="730" actId="1076"/>
          <ac:picMkLst>
            <pc:docMk/>
            <pc:sldMk cId="3669044874" sldId="259"/>
            <ac:picMk id="4" creationId="{083E89BE-E516-40BA-AB51-24A9038F03BF}"/>
          </ac:picMkLst>
        </pc:picChg>
        <pc:picChg chg="add mod">
          <ac:chgData name="JEREMY HAWKS" userId="1aaca02d-58ef-48a0-9cd3-7db8479167e8" providerId="ADAL" clId="{7B99EB35-20A4-4CBC-91FC-6A9B37CD3408}" dt="2019-04-08T22:52:33.252" v="729" actId="1076"/>
          <ac:picMkLst>
            <pc:docMk/>
            <pc:sldMk cId="3669044874" sldId="259"/>
            <ac:picMk id="5" creationId="{C6EC0C86-57CF-45AC-B138-9EEF0B7EA4BE}"/>
          </ac:picMkLst>
        </pc:picChg>
        <pc:picChg chg="add del">
          <ac:chgData name="JEREMY HAWKS" userId="1aaca02d-58ef-48a0-9cd3-7db8479167e8" providerId="ADAL" clId="{7B99EB35-20A4-4CBC-91FC-6A9B37CD3408}" dt="2019-04-08T22:51:54.345" v="724" actId="26606"/>
          <ac:picMkLst>
            <pc:docMk/>
            <pc:sldMk cId="3669044874" sldId="259"/>
            <ac:picMk id="11" creationId="{8DF1CE84-BC06-4E42-A5D4-7B92E327FDF7}"/>
          </ac:picMkLst>
        </pc:picChg>
        <pc:picChg chg="add del">
          <ac:chgData name="JEREMY HAWKS" userId="1aaca02d-58ef-48a0-9cd3-7db8479167e8" providerId="ADAL" clId="{7B99EB35-20A4-4CBC-91FC-6A9B37CD3408}" dt="2019-04-08T22:51:54.345" v="724" actId="26606"/>
          <ac:picMkLst>
            <pc:docMk/>
            <pc:sldMk cId="3669044874" sldId="259"/>
            <ac:picMk id="17" creationId="{C0419FA5-A1B5-487F-92D4-03983819F9B9}"/>
          </ac:picMkLst>
        </pc:picChg>
        <pc:picChg chg="add del">
          <ac:chgData name="JEREMY HAWKS" userId="1aaca02d-58ef-48a0-9cd3-7db8479167e8" providerId="ADAL" clId="{7B99EB35-20A4-4CBC-91FC-6A9B37CD3408}" dt="2019-04-08T22:51:54.331" v="723" actId="26606"/>
          <ac:picMkLst>
            <pc:docMk/>
            <pc:sldMk cId="3669044874" sldId="259"/>
            <ac:picMk id="28" creationId="{8E6B0E65-BA50-47AD-B2B4-9FEB58F4B7E2}"/>
          </ac:picMkLst>
        </pc:picChg>
        <pc:picChg chg="add">
          <ac:chgData name="JEREMY HAWKS" userId="1aaca02d-58ef-48a0-9cd3-7db8479167e8" providerId="ADAL" clId="{7B99EB35-20A4-4CBC-91FC-6A9B37CD3408}" dt="2019-04-08T22:51:54.345" v="724" actId="26606"/>
          <ac:picMkLst>
            <pc:docMk/>
            <pc:sldMk cId="3669044874" sldId="259"/>
            <ac:picMk id="30" creationId="{C731E9AB-1EEF-493E-A060-E9B54C1BA323}"/>
          </ac:picMkLst>
        </pc:picChg>
      </pc:sldChg>
      <pc:sldChg chg="addSp modSp add">
        <pc:chgData name="JEREMY HAWKS" userId="1aaca02d-58ef-48a0-9cd3-7db8479167e8" providerId="ADAL" clId="{7B99EB35-20A4-4CBC-91FC-6A9B37CD3408}" dt="2019-04-08T22:54:04.349" v="903" actId="1076"/>
        <pc:sldMkLst>
          <pc:docMk/>
          <pc:sldMk cId="3925287917" sldId="260"/>
        </pc:sldMkLst>
        <pc:spChg chg="mod">
          <ac:chgData name="JEREMY HAWKS" userId="1aaca02d-58ef-48a0-9cd3-7db8479167e8" providerId="ADAL" clId="{7B99EB35-20A4-4CBC-91FC-6A9B37CD3408}" dt="2019-04-08T22:53:07.028" v="748" actId="20577"/>
          <ac:spMkLst>
            <pc:docMk/>
            <pc:sldMk cId="3925287917" sldId="260"/>
            <ac:spMk id="2" creationId="{55EE3251-D5F6-4F27-A09C-73E974646C89}"/>
          </ac:spMkLst>
        </pc:spChg>
        <pc:spChg chg="mod">
          <ac:chgData name="JEREMY HAWKS" userId="1aaca02d-58ef-48a0-9cd3-7db8479167e8" providerId="ADAL" clId="{7B99EB35-20A4-4CBC-91FC-6A9B37CD3408}" dt="2019-04-08T22:53:42.894" v="898" actId="20577"/>
          <ac:spMkLst>
            <pc:docMk/>
            <pc:sldMk cId="3925287917" sldId="260"/>
            <ac:spMk id="3" creationId="{45153288-C86F-4DF6-B449-8502D39C15B0}"/>
          </ac:spMkLst>
        </pc:spChg>
        <pc:picChg chg="add mod">
          <ac:chgData name="JEREMY HAWKS" userId="1aaca02d-58ef-48a0-9cd3-7db8479167e8" providerId="ADAL" clId="{7B99EB35-20A4-4CBC-91FC-6A9B37CD3408}" dt="2019-04-08T22:54:04.349" v="903" actId="1076"/>
          <ac:picMkLst>
            <pc:docMk/>
            <pc:sldMk cId="3925287917" sldId="260"/>
            <ac:picMk id="4" creationId="{969735D4-4D52-4F34-AF82-53AE7BB3531B}"/>
          </ac:picMkLst>
        </pc:picChg>
      </pc:sldChg>
      <pc:sldChg chg="addSp modSp add mod setBg">
        <pc:chgData name="JEREMY HAWKS" userId="1aaca02d-58ef-48a0-9cd3-7db8479167e8" providerId="ADAL" clId="{7B99EB35-20A4-4CBC-91FC-6A9B37CD3408}" dt="2019-04-08T23:00:49.953" v="1076" actId="26606"/>
        <pc:sldMkLst>
          <pc:docMk/>
          <pc:sldMk cId="2243322753" sldId="261"/>
        </pc:sldMkLst>
        <pc:spChg chg="mod">
          <ac:chgData name="JEREMY HAWKS" userId="1aaca02d-58ef-48a0-9cd3-7db8479167e8" providerId="ADAL" clId="{7B99EB35-20A4-4CBC-91FC-6A9B37CD3408}" dt="2019-04-08T23:00:49.953" v="1076" actId="26606"/>
          <ac:spMkLst>
            <pc:docMk/>
            <pc:sldMk cId="2243322753" sldId="261"/>
            <ac:spMk id="2" creationId="{210B619C-2602-4CD0-B6FD-C3B3CFD112E4}"/>
          </ac:spMkLst>
        </pc:spChg>
        <pc:spChg chg="mod">
          <ac:chgData name="JEREMY HAWKS" userId="1aaca02d-58ef-48a0-9cd3-7db8479167e8" providerId="ADAL" clId="{7B99EB35-20A4-4CBC-91FC-6A9B37CD3408}" dt="2019-04-08T23:00:49.953" v="1076" actId="26606"/>
          <ac:spMkLst>
            <pc:docMk/>
            <pc:sldMk cId="2243322753" sldId="261"/>
            <ac:spMk id="3" creationId="{CFAB307B-4CD2-4C9D-B6BD-D4A9F360F0BD}"/>
          </ac:spMkLst>
        </pc:spChg>
        <pc:spChg chg="add">
          <ac:chgData name="JEREMY HAWKS" userId="1aaca02d-58ef-48a0-9cd3-7db8479167e8" providerId="ADAL" clId="{7B99EB35-20A4-4CBC-91FC-6A9B37CD3408}" dt="2019-04-08T23:00:49.953" v="1076" actId="26606"/>
          <ac:spMkLst>
            <pc:docMk/>
            <pc:sldMk cId="2243322753" sldId="261"/>
            <ac:spMk id="9" creationId="{1395ACAC-577D-4FAD-955D-280C3D104ADF}"/>
          </ac:spMkLst>
        </pc:spChg>
        <pc:spChg chg="add">
          <ac:chgData name="JEREMY HAWKS" userId="1aaca02d-58ef-48a0-9cd3-7db8479167e8" providerId="ADAL" clId="{7B99EB35-20A4-4CBC-91FC-6A9B37CD3408}" dt="2019-04-08T23:00:49.953" v="1076" actId="26606"/>
          <ac:spMkLst>
            <pc:docMk/>
            <pc:sldMk cId="2243322753" sldId="261"/>
            <ac:spMk id="13" creationId="{0AB11C2E-6CA2-4822-BF14-C1C9A6BC6CAA}"/>
          </ac:spMkLst>
        </pc:spChg>
        <pc:spChg chg="add">
          <ac:chgData name="JEREMY HAWKS" userId="1aaca02d-58ef-48a0-9cd3-7db8479167e8" providerId="ADAL" clId="{7B99EB35-20A4-4CBC-91FC-6A9B37CD3408}" dt="2019-04-08T23:00:49.953" v="1076" actId="26606"/>
          <ac:spMkLst>
            <pc:docMk/>
            <pc:sldMk cId="2243322753" sldId="261"/>
            <ac:spMk id="15" creationId="{38B3A2B2-7BBB-4E52-8C30-BE2A6F346B37}"/>
          </ac:spMkLst>
        </pc:spChg>
        <pc:spChg chg="add">
          <ac:chgData name="JEREMY HAWKS" userId="1aaca02d-58ef-48a0-9cd3-7db8479167e8" providerId="ADAL" clId="{7B99EB35-20A4-4CBC-91FC-6A9B37CD3408}" dt="2019-04-08T23:00:49.953" v="1076" actId="26606"/>
          <ac:spMkLst>
            <pc:docMk/>
            <pc:sldMk cId="2243322753" sldId="261"/>
            <ac:spMk id="19" creationId="{09D6A950-3339-40EB-8972-64F44542D3FF}"/>
          </ac:spMkLst>
        </pc:spChg>
        <pc:picChg chg="add mod">
          <ac:chgData name="JEREMY HAWKS" userId="1aaca02d-58ef-48a0-9cd3-7db8479167e8" providerId="ADAL" clId="{7B99EB35-20A4-4CBC-91FC-6A9B37CD3408}" dt="2019-04-08T23:00:49.953" v="1076" actId="26606"/>
          <ac:picMkLst>
            <pc:docMk/>
            <pc:sldMk cId="2243322753" sldId="261"/>
            <ac:picMk id="4" creationId="{16110C56-95E0-4BD9-AB0B-EB3A0CBA9309}"/>
          </ac:picMkLst>
        </pc:picChg>
        <pc:picChg chg="add">
          <ac:chgData name="JEREMY HAWKS" userId="1aaca02d-58ef-48a0-9cd3-7db8479167e8" providerId="ADAL" clId="{7B99EB35-20A4-4CBC-91FC-6A9B37CD3408}" dt="2019-04-08T23:00:49.953" v="1076" actId="26606"/>
          <ac:picMkLst>
            <pc:docMk/>
            <pc:sldMk cId="2243322753" sldId="261"/>
            <ac:picMk id="11" creationId="{E228037F-2EF2-4A1A-8D1D-D08F2C98AD63}"/>
          </ac:picMkLst>
        </pc:picChg>
        <pc:picChg chg="add">
          <ac:chgData name="JEREMY HAWKS" userId="1aaca02d-58ef-48a0-9cd3-7db8479167e8" providerId="ADAL" clId="{7B99EB35-20A4-4CBC-91FC-6A9B37CD3408}" dt="2019-04-08T23:00:49.953" v="1076" actId="26606"/>
          <ac:picMkLst>
            <pc:docMk/>
            <pc:sldMk cId="2243322753" sldId="261"/>
            <ac:picMk id="17" creationId="{FFF756FE-278B-4106-BB2E-DB87CF02DFB5}"/>
          </ac:picMkLst>
        </pc:picChg>
      </pc:sldChg>
      <pc:sldChg chg="modSp add">
        <pc:chgData name="JEREMY HAWKS" userId="1aaca02d-58ef-48a0-9cd3-7db8479167e8" providerId="ADAL" clId="{7B99EB35-20A4-4CBC-91FC-6A9B37CD3408}" dt="2019-04-08T23:04:32.276" v="1646" actId="20577"/>
        <pc:sldMkLst>
          <pc:docMk/>
          <pc:sldMk cId="1492496731" sldId="262"/>
        </pc:sldMkLst>
        <pc:spChg chg="mod">
          <ac:chgData name="JEREMY HAWKS" userId="1aaca02d-58ef-48a0-9cd3-7db8479167e8" providerId="ADAL" clId="{7B99EB35-20A4-4CBC-91FC-6A9B37CD3408}" dt="2019-04-08T23:01:34.067" v="1094" actId="20577"/>
          <ac:spMkLst>
            <pc:docMk/>
            <pc:sldMk cId="1492496731" sldId="262"/>
            <ac:spMk id="2" creationId="{69F13C00-DD66-4910-AEF5-D3161AA0783D}"/>
          </ac:spMkLst>
        </pc:spChg>
        <pc:spChg chg="mod">
          <ac:chgData name="JEREMY HAWKS" userId="1aaca02d-58ef-48a0-9cd3-7db8479167e8" providerId="ADAL" clId="{7B99EB35-20A4-4CBC-91FC-6A9B37CD3408}" dt="2019-04-08T23:04:32.276" v="1646" actId="20577"/>
          <ac:spMkLst>
            <pc:docMk/>
            <pc:sldMk cId="1492496731" sldId="262"/>
            <ac:spMk id="3" creationId="{B0ECFC63-CE93-44CC-969E-DEC96E62DB9E}"/>
          </ac:spMkLst>
        </pc:spChg>
      </pc:sldChg>
      <pc:sldChg chg="addSp delSp modSp add">
        <pc:chgData name="JEREMY HAWKS" userId="1aaca02d-58ef-48a0-9cd3-7db8479167e8" providerId="ADAL" clId="{7B99EB35-20A4-4CBC-91FC-6A9B37CD3408}" dt="2019-04-08T23:05:16.381" v="1676" actId="1076"/>
        <pc:sldMkLst>
          <pc:docMk/>
          <pc:sldMk cId="1885657148" sldId="263"/>
        </pc:sldMkLst>
        <pc:spChg chg="mod">
          <ac:chgData name="JEREMY HAWKS" userId="1aaca02d-58ef-48a0-9cd3-7db8479167e8" providerId="ADAL" clId="{7B99EB35-20A4-4CBC-91FC-6A9B37CD3408}" dt="2019-04-08T23:04:46.180" v="1672" actId="20577"/>
          <ac:spMkLst>
            <pc:docMk/>
            <pc:sldMk cId="1885657148" sldId="263"/>
            <ac:spMk id="2" creationId="{A63A8C58-47A0-4950-893C-623AF30AF920}"/>
          </ac:spMkLst>
        </pc:spChg>
        <pc:spChg chg="del mod">
          <ac:chgData name="JEREMY HAWKS" userId="1aaca02d-58ef-48a0-9cd3-7db8479167e8" providerId="ADAL" clId="{7B99EB35-20A4-4CBC-91FC-6A9B37CD3408}" dt="2019-04-08T23:05:02.885" v="1674"/>
          <ac:spMkLst>
            <pc:docMk/>
            <pc:sldMk cId="1885657148" sldId="263"/>
            <ac:spMk id="3" creationId="{4D13F45E-E1D6-42D8-8FDF-BD96A4B5DD20}"/>
          </ac:spMkLst>
        </pc:spChg>
        <pc:picChg chg="add mod">
          <ac:chgData name="JEREMY HAWKS" userId="1aaca02d-58ef-48a0-9cd3-7db8479167e8" providerId="ADAL" clId="{7B99EB35-20A4-4CBC-91FC-6A9B37CD3408}" dt="2019-04-08T23:05:16.381" v="1676" actId="1076"/>
          <ac:picMkLst>
            <pc:docMk/>
            <pc:sldMk cId="1885657148" sldId="263"/>
            <ac:picMk id="4" creationId="{FAA2BF78-F56F-4FCF-92FE-EA82E48A6455}"/>
          </ac:picMkLst>
        </pc:picChg>
      </pc:sldChg>
      <pc:sldChg chg="addSp delSp modSp add mod setBg">
        <pc:chgData name="JEREMY HAWKS" userId="1aaca02d-58ef-48a0-9cd3-7db8479167e8" providerId="ADAL" clId="{7B99EB35-20A4-4CBC-91FC-6A9B37CD3408}" dt="2019-04-08T23:13:33.832" v="1704" actId="478"/>
        <pc:sldMkLst>
          <pc:docMk/>
          <pc:sldMk cId="90246953" sldId="264"/>
        </pc:sldMkLst>
        <pc:spChg chg="mod">
          <ac:chgData name="JEREMY HAWKS" userId="1aaca02d-58ef-48a0-9cd3-7db8479167e8" providerId="ADAL" clId="{7B99EB35-20A4-4CBC-91FC-6A9B37CD3408}" dt="2019-04-08T23:13:15.905" v="1700" actId="26606"/>
          <ac:spMkLst>
            <pc:docMk/>
            <pc:sldMk cId="90246953" sldId="264"/>
            <ac:spMk id="2" creationId="{7ECC57BC-5645-41C2-9DDD-EB85C48BEA47}"/>
          </ac:spMkLst>
        </pc:spChg>
        <pc:spChg chg="del mod">
          <ac:chgData name="JEREMY HAWKS" userId="1aaca02d-58ef-48a0-9cd3-7db8479167e8" providerId="ADAL" clId="{7B99EB35-20A4-4CBC-91FC-6A9B37CD3408}" dt="2019-04-08T23:13:07.426" v="1697"/>
          <ac:spMkLst>
            <pc:docMk/>
            <pc:sldMk cId="90246953" sldId="264"/>
            <ac:spMk id="3" creationId="{5351FD8F-7040-4995-B63D-339B65CAA1F1}"/>
          </ac:spMkLst>
        </pc:spChg>
        <pc:spChg chg="add del mod">
          <ac:chgData name="JEREMY HAWKS" userId="1aaca02d-58ef-48a0-9cd3-7db8479167e8" providerId="ADAL" clId="{7B99EB35-20A4-4CBC-91FC-6A9B37CD3408}" dt="2019-04-08T23:13:33.832" v="1704" actId="478"/>
          <ac:spMkLst>
            <pc:docMk/>
            <pc:sldMk cId="90246953" sldId="264"/>
            <ac:spMk id="9" creationId="{8D3ED2CA-4C77-4953-925D-E34B1AAD48E5}"/>
          </ac:spMkLst>
        </pc:spChg>
        <pc:spChg chg="add">
          <ac:chgData name="JEREMY HAWKS" userId="1aaca02d-58ef-48a0-9cd3-7db8479167e8" providerId="ADAL" clId="{7B99EB35-20A4-4CBC-91FC-6A9B37CD3408}" dt="2019-04-08T23:13:15.905" v="1700" actId="26606"/>
          <ac:spMkLst>
            <pc:docMk/>
            <pc:sldMk cId="90246953" sldId="264"/>
            <ac:spMk id="12" creationId="{8DCA3673-CDE4-40C5-9FA8-F89874CFBA73}"/>
          </ac:spMkLst>
        </pc:spChg>
        <pc:spChg chg="add">
          <ac:chgData name="JEREMY HAWKS" userId="1aaca02d-58ef-48a0-9cd3-7db8479167e8" providerId="ADAL" clId="{7B99EB35-20A4-4CBC-91FC-6A9B37CD3408}" dt="2019-04-08T23:13:15.905" v="1700" actId="26606"/>
          <ac:spMkLst>
            <pc:docMk/>
            <pc:sldMk cId="90246953" sldId="264"/>
            <ac:spMk id="16" creationId="{0FFFD040-32A9-4D2B-86CA-599D030A4161}"/>
          </ac:spMkLst>
        </pc:spChg>
        <pc:spChg chg="add">
          <ac:chgData name="JEREMY HAWKS" userId="1aaca02d-58ef-48a0-9cd3-7db8479167e8" providerId="ADAL" clId="{7B99EB35-20A4-4CBC-91FC-6A9B37CD3408}" dt="2019-04-08T23:13:15.905" v="1700" actId="26606"/>
          <ac:spMkLst>
            <pc:docMk/>
            <pc:sldMk cId="90246953" sldId="264"/>
            <ac:spMk id="18" creationId="{863205CA-B7FF-4C25-A4C8-3BBBCE19D950}"/>
          </ac:spMkLst>
        </pc:spChg>
        <pc:picChg chg="add del mod">
          <ac:chgData name="JEREMY HAWKS" userId="1aaca02d-58ef-48a0-9cd3-7db8479167e8" providerId="ADAL" clId="{7B99EB35-20A4-4CBC-91FC-6A9B37CD3408}" dt="2019-04-08T23:13:15.905" v="1700" actId="26606"/>
          <ac:picMkLst>
            <pc:docMk/>
            <pc:sldMk cId="90246953" sldId="264"/>
            <ac:picMk id="4" creationId="{908164A5-78EE-4184-808B-B01EA4F4A7E3}"/>
          </ac:picMkLst>
        </pc:picChg>
        <pc:picChg chg="add mod">
          <ac:chgData name="JEREMY HAWKS" userId="1aaca02d-58ef-48a0-9cd3-7db8479167e8" providerId="ADAL" clId="{7B99EB35-20A4-4CBC-91FC-6A9B37CD3408}" dt="2019-04-08T23:13:24.483" v="1702" actId="14100"/>
          <ac:picMkLst>
            <pc:docMk/>
            <pc:sldMk cId="90246953" sldId="264"/>
            <ac:picMk id="7" creationId="{908164A5-78EE-4184-808B-B01EA4F4A7E3}"/>
          </ac:picMkLst>
        </pc:picChg>
        <pc:picChg chg="add">
          <ac:chgData name="JEREMY HAWKS" userId="1aaca02d-58ef-48a0-9cd3-7db8479167e8" providerId="ADAL" clId="{7B99EB35-20A4-4CBC-91FC-6A9B37CD3408}" dt="2019-04-08T23:13:15.905" v="1700" actId="26606"/>
          <ac:picMkLst>
            <pc:docMk/>
            <pc:sldMk cId="90246953" sldId="264"/>
            <ac:picMk id="14" creationId="{95756E8F-499C-4533-BBE8-309C3E8D985C}"/>
          </ac:picMkLst>
        </pc:picChg>
        <pc:picChg chg="add">
          <ac:chgData name="JEREMY HAWKS" userId="1aaca02d-58ef-48a0-9cd3-7db8479167e8" providerId="ADAL" clId="{7B99EB35-20A4-4CBC-91FC-6A9B37CD3408}" dt="2019-04-08T23:13:15.905" v="1700" actId="26606"/>
          <ac:picMkLst>
            <pc:docMk/>
            <pc:sldMk cId="90246953" sldId="264"/>
            <ac:picMk id="20" creationId="{306E3F32-3C1A-4B6E-AF26-8A15A788560F}"/>
          </ac:picMkLst>
        </pc:picChg>
      </pc:sldChg>
      <pc:sldChg chg="modSp add">
        <pc:chgData name="JEREMY HAWKS" userId="1aaca02d-58ef-48a0-9cd3-7db8479167e8" providerId="ADAL" clId="{7B99EB35-20A4-4CBC-91FC-6A9B37CD3408}" dt="2019-04-08T23:26:13.548" v="2387" actId="20577"/>
        <pc:sldMkLst>
          <pc:docMk/>
          <pc:sldMk cId="2751275731" sldId="265"/>
        </pc:sldMkLst>
        <pc:spChg chg="mod">
          <ac:chgData name="JEREMY HAWKS" userId="1aaca02d-58ef-48a0-9cd3-7db8479167e8" providerId="ADAL" clId="{7B99EB35-20A4-4CBC-91FC-6A9B37CD3408}" dt="2019-04-08T23:17:48.920" v="1753" actId="20577"/>
          <ac:spMkLst>
            <pc:docMk/>
            <pc:sldMk cId="2751275731" sldId="265"/>
            <ac:spMk id="2" creationId="{3F2B52C1-24A5-42DC-9A83-9C292107AF21}"/>
          </ac:spMkLst>
        </pc:spChg>
        <pc:spChg chg="mod">
          <ac:chgData name="JEREMY HAWKS" userId="1aaca02d-58ef-48a0-9cd3-7db8479167e8" providerId="ADAL" clId="{7B99EB35-20A4-4CBC-91FC-6A9B37CD3408}" dt="2019-04-08T23:26:13.548" v="2387" actId="20577"/>
          <ac:spMkLst>
            <pc:docMk/>
            <pc:sldMk cId="2751275731" sldId="265"/>
            <ac:spMk id="3" creationId="{9734CC93-77A5-45E2-A7F7-9812E932504C}"/>
          </ac:spMkLst>
        </pc:spChg>
      </pc:sldChg>
      <pc:sldChg chg="addSp delSp modSp add">
        <pc:chgData name="JEREMY HAWKS" userId="1aaca02d-58ef-48a0-9cd3-7db8479167e8" providerId="ADAL" clId="{7B99EB35-20A4-4CBC-91FC-6A9B37CD3408}" dt="2019-04-08T23:27:11.835" v="2422" actId="1076"/>
        <pc:sldMkLst>
          <pc:docMk/>
          <pc:sldMk cId="3766845381" sldId="266"/>
        </pc:sldMkLst>
        <pc:spChg chg="mod">
          <ac:chgData name="JEREMY HAWKS" userId="1aaca02d-58ef-48a0-9cd3-7db8479167e8" providerId="ADAL" clId="{7B99EB35-20A4-4CBC-91FC-6A9B37CD3408}" dt="2019-04-08T23:26:38.490" v="2417" actId="20577"/>
          <ac:spMkLst>
            <pc:docMk/>
            <pc:sldMk cId="3766845381" sldId="266"/>
            <ac:spMk id="2" creationId="{20390D0A-C1E7-492E-B114-F27D3E74B86E}"/>
          </ac:spMkLst>
        </pc:spChg>
        <pc:spChg chg="del mod">
          <ac:chgData name="JEREMY HAWKS" userId="1aaca02d-58ef-48a0-9cd3-7db8479167e8" providerId="ADAL" clId="{7B99EB35-20A4-4CBC-91FC-6A9B37CD3408}" dt="2019-04-08T23:26:56.954" v="2419"/>
          <ac:spMkLst>
            <pc:docMk/>
            <pc:sldMk cId="3766845381" sldId="266"/>
            <ac:spMk id="3" creationId="{9D0DEAD6-7B36-4D7B-B196-D4BD194A4E12}"/>
          </ac:spMkLst>
        </pc:spChg>
        <pc:picChg chg="add mod">
          <ac:chgData name="JEREMY HAWKS" userId="1aaca02d-58ef-48a0-9cd3-7db8479167e8" providerId="ADAL" clId="{7B99EB35-20A4-4CBC-91FC-6A9B37CD3408}" dt="2019-04-08T23:27:11.835" v="2422" actId="1076"/>
          <ac:picMkLst>
            <pc:docMk/>
            <pc:sldMk cId="3766845381" sldId="266"/>
            <ac:picMk id="4" creationId="{5DFB89FD-1EC1-4601-83A5-541B20948B7F}"/>
          </ac:picMkLst>
        </pc:picChg>
      </pc:sldChg>
      <pc:sldChg chg="addSp delSp modSp add">
        <pc:chgData name="JEREMY HAWKS" userId="1aaca02d-58ef-48a0-9cd3-7db8479167e8" providerId="ADAL" clId="{7B99EB35-20A4-4CBC-91FC-6A9B37CD3408}" dt="2019-04-08T23:28:35.875" v="2444" actId="1076"/>
        <pc:sldMkLst>
          <pc:docMk/>
          <pc:sldMk cId="707472807" sldId="267"/>
        </pc:sldMkLst>
        <pc:spChg chg="mod">
          <ac:chgData name="JEREMY HAWKS" userId="1aaca02d-58ef-48a0-9cd3-7db8479167e8" providerId="ADAL" clId="{7B99EB35-20A4-4CBC-91FC-6A9B37CD3408}" dt="2019-04-08T23:27:31.619" v="2439" actId="20577"/>
          <ac:spMkLst>
            <pc:docMk/>
            <pc:sldMk cId="707472807" sldId="267"/>
            <ac:spMk id="2" creationId="{F1C4AE24-0145-4A6D-8287-E6D6398FB12C}"/>
          </ac:spMkLst>
        </pc:spChg>
        <pc:spChg chg="del mod">
          <ac:chgData name="JEREMY HAWKS" userId="1aaca02d-58ef-48a0-9cd3-7db8479167e8" providerId="ADAL" clId="{7B99EB35-20A4-4CBC-91FC-6A9B37CD3408}" dt="2019-04-08T23:27:55.815" v="2441"/>
          <ac:spMkLst>
            <pc:docMk/>
            <pc:sldMk cId="707472807" sldId="267"/>
            <ac:spMk id="3" creationId="{592BFD39-A767-4FF7-9FDE-3510C2C81F2E}"/>
          </ac:spMkLst>
        </pc:spChg>
        <pc:picChg chg="add mod">
          <ac:chgData name="JEREMY HAWKS" userId="1aaca02d-58ef-48a0-9cd3-7db8479167e8" providerId="ADAL" clId="{7B99EB35-20A4-4CBC-91FC-6A9B37CD3408}" dt="2019-04-08T23:28:35.875" v="2444" actId="1076"/>
          <ac:picMkLst>
            <pc:docMk/>
            <pc:sldMk cId="707472807" sldId="267"/>
            <ac:picMk id="4" creationId="{36090F92-EA62-4844-BD0C-FE05C044B508}"/>
          </ac:picMkLst>
        </pc:picChg>
      </pc:sldChg>
      <pc:sldChg chg="addSp delSp modSp add">
        <pc:chgData name="JEREMY HAWKS" userId="1aaca02d-58ef-48a0-9cd3-7db8479167e8" providerId="ADAL" clId="{7B99EB35-20A4-4CBC-91FC-6A9B37CD3408}" dt="2019-04-08T23:31:10.138" v="2474" actId="1076"/>
        <pc:sldMkLst>
          <pc:docMk/>
          <pc:sldMk cId="1882885396" sldId="268"/>
        </pc:sldMkLst>
        <pc:spChg chg="mod">
          <ac:chgData name="JEREMY HAWKS" userId="1aaca02d-58ef-48a0-9cd3-7db8479167e8" providerId="ADAL" clId="{7B99EB35-20A4-4CBC-91FC-6A9B37CD3408}" dt="2019-04-08T23:30:52.532" v="2468" actId="20577"/>
          <ac:spMkLst>
            <pc:docMk/>
            <pc:sldMk cId="1882885396" sldId="268"/>
            <ac:spMk id="2" creationId="{1507A21F-CE70-48C9-B189-733F852C920C}"/>
          </ac:spMkLst>
        </pc:spChg>
        <pc:spChg chg="del mod">
          <ac:chgData name="JEREMY HAWKS" userId="1aaca02d-58ef-48a0-9cd3-7db8479167e8" providerId="ADAL" clId="{7B99EB35-20A4-4CBC-91FC-6A9B37CD3408}" dt="2019-04-08T23:30:55.720" v="2470"/>
          <ac:spMkLst>
            <pc:docMk/>
            <pc:sldMk cId="1882885396" sldId="268"/>
            <ac:spMk id="3" creationId="{A7823AC4-4F58-44EA-B09C-AB96C7C4FFE3}"/>
          </ac:spMkLst>
        </pc:spChg>
        <pc:picChg chg="add mod">
          <ac:chgData name="JEREMY HAWKS" userId="1aaca02d-58ef-48a0-9cd3-7db8479167e8" providerId="ADAL" clId="{7B99EB35-20A4-4CBC-91FC-6A9B37CD3408}" dt="2019-04-08T23:31:10.138" v="2474" actId="1076"/>
          <ac:picMkLst>
            <pc:docMk/>
            <pc:sldMk cId="1882885396" sldId="268"/>
            <ac:picMk id="4" creationId="{817C2D83-93B8-44D5-9BEF-00D1017FA5F9}"/>
          </ac:picMkLst>
        </pc:picChg>
      </pc:sldChg>
      <pc:sldChg chg="add del">
        <pc:chgData name="JEREMY HAWKS" userId="1aaca02d-58ef-48a0-9cd3-7db8479167e8" providerId="ADAL" clId="{7B99EB35-20A4-4CBC-91FC-6A9B37CD3408}" dt="2019-04-08T23:31:26.944" v="2476" actId="2696"/>
        <pc:sldMkLst>
          <pc:docMk/>
          <pc:sldMk cId="241987097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Servlets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52C1-24A5-42DC-9A83-9C292107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Servlet Application in </a:t>
            </a:r>
            <a:r>
              <a:rPr lang="en-US" dirty="0" err="1"/>
              <a:t>Netbeans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CC93-77A5-45E2-A7F7-9812E932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114550"/>
            <a:ext cx="10896600" cy="463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Netbeans</a:t>
            </a:r>
            <a:r>
              <a:rPr lang="en-US" dirty="0"/>
              <a:t> IDE, Select File &gt; New Project</a:t>
            </a:r>
          </a:p>
          <a:p>
            <a:r>
              <a:rPr lang="en-US" dirty="0"/>
              <a:t>Select Java Web &gt; Web Application and click Next</a:t>
            </a:r>
          </a:p>
          <a:p>
            <a:r>
              <a:rPr lang="en-US" dirty="0"/>
              <a:t>Name the project and click Next then click Finish</a:t>
            </a:r>
          </a:p>
          <a:p>
            <a:r>
              <a:rPr lang="en-US" dirty="0"/>
              <a:t>The directory structure is created, open Source Package and right-click on default packages &gt; New &gt; Servlet</a:t>
            </a:r>
          </a:p>
          <a:p>
            <a:r>
              <a:rPr lang="en-US" dirty="0"/>
              <a:t>Name the Servlet class file</a:t>
            </a:r>
          </a:p>
          <a:p>
            <a:r>
              <a:rPr lang="en-US" dirty="0"/>
              <a:t>Change the method definitions and write your code in the Servlet class</a:t>
            </a:r>
          </a:p>
          <a:p>
            <a:r>
              <a:rPr lang="en-US" dirty="0"/>
              <a:t>Create an HTML file, right-click on Web Pages &gt; New &gt; HTML and write some code</a:t>
            </a:r>
          </a:p>
          <a:p>
            <a:r>
              <a:rPr lang="en-US" dirty="0"/>
              <a:t>Edit web.xml file with the </a:t>
            </a:r>
            <a:r>
              <a:rPr lang="en-US" dirty="0" err="1"/>
              <a:t>url</a:t>
            </a:r>
            <a:r>
              <a:rPr lang="en-US" dirty="0"/>
              <a:t>-pattern and servlet-name</a:t>
            </a:r>
          </a:p>
          <a:p>
            <a:r>
              <a:rPr lang="en-US" dirty="0"/>
              <a:t>Run the application by right-clicking on your project and selecting: Run</a:t>
            </a:r>
          </a:p>
        </p:txBody>
      </p:sp>
    </p:spTree>
    <p:extLst>
      <p:ext uri="{BB962C8B-B14F-4D97-AF65-F5344CB8AC3E}">
        <p14:creationId xmlns:p14="http://schemas.microsoft.com/office/powerpoint/2010/main" val="275127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D0A-C1E7-492E-B114-F27D3E7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Servlet Class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FB89FD-1EC1-4601-83A5-541B20948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6" y="2052782"/>
            <a:ext cx="8562974" cy="46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AE24-0145-4A6D-8287-E6D6398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HTML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0F92-EA62-4844-BD0C-FE05C044B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4" y="2400299"/>
            <a:ext cx="8815751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7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21F-CE70-48C9-B189-733F852C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web.xml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C2D83-93B8-44D5-9BEF-00D1017F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421" y="2243896"/>
            <a:ext cx="6809660" cy="4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8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229-C44D-4E46-8420-01BE411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BC34-ED9D-47DB-97BD-480CAD24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technology is used to create web applications using the Java language</a:t>
            </a:r>
          </a:p>
          <a:p>
            <a:r>
              <a:rPr lang="en-US" dirty="0"/>
              <a:t>Web applications are helper applications that reside on web servers and build dynamic web pages.</a:t>
            </a:r>
          </a:p>
          <a:p>
            <a:r>
              <a:rPr lang="en-US" dirty="0"/>
              <a:t>A dynamic web page could be anything with content that automatically adjusts. For example a page that randomly chooses a picture to display or a page that displays the current time.</a:t>
            </a:r>
          </a:p>
          <a:p>
            <a:r>
              <a:rPr lang="en-US" dirty="0"/>
              <a:t>Web applications made using Servlet are secured, scalable, and robust</a:t>
            </a:r>
          </a:p>
        </p:txBody>
      </p:sp>
    </p:spTree>
    <p:extLst>
      <p:ext uri="{BB962C8B-B14F-4D97-AF65-F5344CB8AC3E}">
        <p14:creationId xmlns:p14="http://schemas.microsoft.com/office/powerpoint/2010/main" val="29895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D25-31F2-47E9-8460-A99A5C37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33C83-CA5D-4F0D-8204-9B08A03F8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7" y="2305049"/>
            <a:ext cx="10196973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1">
            <a:extLst>
              <a:ext uri="{FF2B5EF4-FFF2-40B4-BE49-F238E27FC236}">
                <a16:creationId xmlns:a16="http://schemas.microsoft.com/office/drawing/2014/main" id="{92F4B25E-E421-4D1A-B48D-AEDDB332C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0223A324-0B3C-4E08-AE86-78CBED303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9A420F-15CD-4ED5-AC4B-6D6E4E9ED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25">
            <a:extLst>
              <a:ext uri="{FF2B5EF4-FFF2-40B4-BE49-F238E27FC236}">
                <a16:creationId xmlns:a16="http://schemas.microsoft.com/office/drawing/2014/main" id="{85968896-42A9-4229-A602-D9874B8AB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8F4995E6-BA9A-457F-BC4E-5425E1B2A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B26B4-54DD-4F3C-9A04-53FD481E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Servlet API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31E9AB-1EEF-493E-A060-E9B54C1BA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DA27-945A-43C3-94A5-8DC4C086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The Servlet API consists of two important packages that encapsulate all of the important classes and interface, namely</a:t>
            </a:r>
            <a:r>
              <a:rPr lang="en-US" sz="2000"/>
              <a:t>: javax.servlet &amp; javax.servlet.http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C0C86-57CF-45AC-B138-9EEF0B7E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48" y="4743770"/>
            <a:ext cx="3360531" cy="1650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E89BE-E516-40BA-AB51-24A9038F0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148" y="753228"/>
            <a:ext cx="3563750" cy="35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251-D5F6-4F27-A09C-73E97464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3288-C86F-4DF6-B449-8502D39C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Servlet Interface provide five methods. Three of these methods are Servlet life cycle methods and the other two are non-life cycle methods.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735D4-4D52-4F34-AF82-53AE7BB3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36" y="3705225"/>
            <a:ext cx="6539629" cy="25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619C-2602-4CD0-B6FD-C3B3CFD1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GenericServlet Class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307B-4CD2-4C9D-B6BD-D4A9F360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GenericServlet is an abstract class that provides implementation of most of the basic servlet methods, such as:</a:t>
            </a:r>
          </a:p>
          <a:p>
            <a:endParaRPr 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10C56-95E0-4BD9-AB0B-EB3A0CBA9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680530"/>
            <a:ext cx="5629268" cy="34901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4332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3C00-DD66-4910-AEF5-D3161AA0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FC63-CE93-44CC-969E-DEC96E62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HttpServlet</a:t>
            </a:r>
            <a:r>
              <a:rPr lang="en-US" dirty="0"/>
              <a:t> is an abstract class that gives implementation of various service() methods of the Servlet interface.</a:t>
            </a:r>
          </a:p>
          <a:p>
            <a:r>
              <a:rPr lang="en-US" dirty="0"/>
              <a:t>To create a servlet, we should create a class that extends </a:t>
            </a:r>
            <a:r>
              <a:rPr lang="en-US" dirty="0" err="1"/>
              <a:t>HttpServlet</a:t>
            </a:r>
            <a:r>
              <a:rPr lang="en-US" dirty="0"/>
              <a:t> abstract class. The Servlet class must not override the service() </a:t>
            </a:r>
            <a:r>
              <a:rPr lang="en-US" dirty="0" err="1"/>
              <a:t>mthod</a:t>
            </a:r>
            <a:r>
              <a:rPr lang="en-US" dirty="0"/>
              <a:t>. The Servlet class will only override the </a:t>
            </a:r>
            <a:r>
              <a:rPr lang="en-US" dirty="0" err="1"/>
              <a:t>doGet</a:t>
            </a:r>
            <a:r>
              <a:rPr lang="en-US" dirty="0"/>
              <a:t>() and/or </a:t>
            </a:r>
            <a:r>
              <a:rPr lang="en-US" dirty="0" err="1"/>
              <a:t>doPost</a:t>
            </a:r>
            <a:r>
              <a:rPr lang="en-US" dirty="0"/>
              <a:t>() methods.</a:t>
            </a:r>
          </a:p>
          <a:p>
            <a:r>
              <a:rPr lang="en-US" dirty="0"/>
              <a:t>The service() method of </a:t>
            </a:r>
            <a:r>
              <a:rPr lang="en-US" dirty="0" err="1"/>
              <a:t>HttpServlet</a:t>
            </a:r>
            <a:r>
              <a:rPr lang="en-US" dirty="0"/>
              <a:t> class listens to the Http methods (GET, POST, etc.) from request stream and invokes </a:t>
            </a:r>
            <a:r>
              <a:rPr lang="en-US" dirty="0" err="1"/>
              <a:t>doGet</a:t>
            </a:r>
            <a:r>
              <a:rPr lang="en-US" dirty="0"/>
              <a:t>() or </a:t>
            </a:r>
            <a:r>
              <a:rPr lang="en-US" dirty="0" err="1"/>
              <a:t>doPost</a:t>
            </a:r>
            <a:r>
              <a:rPr lang="en-US" dirty="0"/>
              <a:t>() methods based on Http method type.</a:t>
            </a:r>
          </a:p>
        </p:txBody>
      </p:sp>
    </p:spTree>
    <p:extLst>
      <p:ext uri="{BB962C8B-B14F-4D97-AF65-F5344CB8AC3E}">
        <p14:creationId xmlns:p14="http://schemas.microsoft.com/office/powerpoint/2010/main" val="149249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8C58-47A0-4950-893C-623AF30A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</a:t>
            </a:r>
            <a:r>
              <a:rPr lang="en-US" dirty="0"/>
              <a:t> 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2BF78-F56F-4FCF-92FE-EA82E48A6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565" y="2203450"/>
            <a:ext cx="6344869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5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C57BC-5645-41C2-9DDD-EB85C48B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Servlet Life Cycle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8164A5-78EE-4184-808B-B01EA4F4A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69" y="135871"/>
            <a:ext cx="5526931" cy="65601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469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Servlets</vt:lpstr>
      <vt:lpstr>Descripton</vt:lpstr>
      <vt:lpstr>Diagram</vt:lpstr>
      <vt:lpstr>Servlet API</vt:lpstr>
      <vt:lpstr>Servlet Interface</vt:lpstr>
      <vt:lpstr>GenericServlet Class</vt:lpstr>
      <vt:lpstr>HttpServlet class</vt:lpstr>
      <vt:lpstr>HttpServlet class Diagram</vt:lpstr>
      <vt:lpstr>Servlet Life Cycle</vt:lpstr>
      <vt:lpstr>Create a Servlet Application in Netbeans IDE</vt:lpstr>
      <vt:lpstr>Sample Servlet Class Code</vt:lpstr>
      <vt:lpstr>Sample HTML Code</vt:lpstr>
      <vt:lpstr>Sample web.xml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Jeremy Hawks</dc:creator>
  <cp:lastModifiedBy>Jeremy Hawks</cp:lastModifiedBy>
  <cp:revision>1</cp:revision>
  <dcterms:created xsi:type="dcterms:W3CDTF">2019-04-08T23:13:15Z</dcterms:created>
  <dcterms:modified xsi:type="dcterms:W3CDTF">2019-04-08T23:31:35Z</dcterms:modified>
</cp:coreProperties>
</file>