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FE76E-D343-459D-BD78-D70FBAEDE814}" v="18" dt="2019-04-09T03:45:49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AWKS" userId="1aaca02d-58ef-48a0-9cd3-7db8479167e8" providerId="ADAL" clId="{6F0FE76E-D343-459D-BD78-D70FBAEDE814}"/>
    <pc:docChg chg="custSel addSld modSld">
      <pc:chgData name="JEREMY HAWKS" userId="1aaca02d-58ef-48a0-9cd3-7db8479167e8" providerId="ADAL" clId="{6F0FE76E-D343-459D-BD78-D70FBAEDE814}" dt="2019-04-09T03:45:49.710" v="2700" actId="207"/>
      <pc:docMkLst>
        <pc:docMk/>
      </pc:docMkLst>
      <pc:sldChg chg="modSp">
        <pc:chgData name="JEREMY HAWKS" userId="1aaca02d-58ef-48a0-9cd3-7db8479167e8" providerId="ADAL" clId="{6F0FE76E-D343-459D-BD78-D70FBAEDE814}" dt="2019-03-30T02:44:54.105" v="14" actId="20577"/>
        <pc:sldMkLst>
          <pc:docMk/>
          <pc:sldMk cId="320502433" sldId="256"/>
        </pc:sldMkLst>
        <pc:spChg chg="mod">
          <ac:chgData name="JEREMY HAWKS" userId="1aaca02d-58ef-48a0-9cd3-7db8479167e8" providerId="ADAL" clId="{6F0FE76E-D343-459D-BD78-D70FBAEDE814}" dt="2019-03-30T02:44:54.105" v="14" actId="20577"/>
          <ac:spMkLst>
            <pc:docMk/>
            <pc:sldMk cId="320502433" sldId="256"/>
            <ac:spMk id="2" creationId="{955E0F03-E23D-4EBE-AADA-507B2921E063}"/>
          </ac:spMkLst>
        </pc:spChg>
        <pc:spChg chg="mod">
          <ac:chgData name="JEREMY HAWKS" userId="1aaca02d-58ef-48a0-9cd3-7db8479167e8" providerId="ADAL" clId="{6F0FE76E-D343-459D-BD78-D70FBAEDE814}" dt="2019-03-30T02:44:43.158" v="0"/>
          <ac:spMkLst>
            <pc:docMk/>
            <pc:sldMk cId="320502433" sldId="256"/>
            <ac:spMk id="3" creationId="{076DDC48-16D6-461D-8D24-293D67B87E89}"/>
          </ac:spMkLst>
        </pc:spChg>
      </pc:sldChg>
      <pc:sldChg chg="modSp add">
        <pc:chgData name="JEREMY HAWKS" userId="1aaca02d-58ef-48a0-9cd3-7db8479167e8" providerId="ADAL" clId="{6F0FE76E-D343-459D-BD78-D70FBAEDE814}" dt="2019-04-09T03:22:35.078" v="454" actId="27636"/>
        <pc:sldMkLst>
          <pc:docMk/>
          <pc:sldMk cId="1743845264" sldId="257"/>
        </pc:sldMkLst>
        <pc:spChg chg="mod">
          <ac:chgData name="JEREMY HAWKS" userId="1aaca02d-58ef-48a0-9cd3-7db8479167e8" providerId="ADAL" clId="{6F0FE76E-D343-459D-BD78-D70FBAEDE814}" dt="2019-04-09T03:19:28.109" v="26" actId="20577"/>
          <ac:spMkLst>
            <pc:docMk/>
            <pc:sldMk cId="1743845264" sldId="257"/>
            <ac:spMk id="2" creationId="{67AFFF9A-E5E3-49D0-94F6-23A74B825AF3}"/>
          </ac:spMkLst>
        </pc:spChg>
        <pc:spChg chg="mod">
          <ac:chgData name="JEREMY HAWKS" userId="1aaca02d-58ef-48a0-9cd3-7db8479167e8" providerId="ADAL" clId="{6F0FE76E-D343-459D-BD78-D70FBAEDE814}" dt="2019-04-09T03:22:35.078" v="454" actId="27636"/>
          <ac:spMkLst>
            <pc:docMk/>
            <pc:sldMk cId="1743845264" sldId="257"/>
            <ac:spMk id="3" creationId="{FBFDBD0D-4017-4FA8-8373-0F559451E792}"/>
          </ac:spMkLst>
        </pc:spChg>
      </pc:sldChg>
      <pc:sldChg chg="addSp delSp modSp add">
        <pc:chgData name="JEREMY HAWKS" userId="1aaca02d-58ef-48a0-9cd3-7db8479167e8" providerId="ADAL" clId="{6F0FE76E-D343-459D-BD78-D70FBAEDE814}" dt="2019-04-09T03:24:59.551" v="500" actId="20577"/>
        <pc:sldMkLst>
          <pc:docMk/>
          <pc:sldMk cId="3622944037" sldId="258"/>
        </pc:sldMkLst>
        <pc:spChg chg="mod">
          <ac:chgData name="JEREMY HAWKS" userId="1aaca02d-58ef-48a0-9cd3-7db8479167e8" providerId="ADAL" clId="{6F0FE76E-D343-459D-BD78-D70FBAEDE814}" dt="2019-04-09T03:24:59.551" v="500" actId="20577"/>
          <ac:spMkLst>
            <pc:docMk/>
            <pc:sldMk cId="3622944037" sldId="258"/>
            <ac:spMk id="2" creationId="{3615286E-931E-4B5C-B714-9519C618D8AB}"/>
          </ac:spMkLst>
        </pc:spChg>
        <pc:spChg chg="del mod">
          <ac:chgData name="JEREMY HAWKS" userId="1aaca02d-58ef-48a0-9cd3-7db8479167e8" providerId="ADAL" clId="{6F0FE76E-D343-459D-BD78-D70FBAEDE814}" dt="2019-04-09T03:24:37.105" v="497"/>
          <ac:spMkLst>
            <pc:docMk/>
            <pc:sldMk cId="3622944037" sldId="258"/>
            <ac:spMk id="3" creationId="{8547C471-DAED-4DC5-9C2A-A0CB4713B201}"/>
          </ac:spMkLst>
        </pc:spChg>
        <pc:picChg chg="add mod">
          <ac:chgData name="JEREMY HAWKS" userId="1aaca02d-58ef-48a0-9cd3-7db8479167e8" providerId="ADAL" clId="{6F0FE76E-D343-459D-BD78-D70FBAEDE814}" dt="2019-04-09T03:24:48.061" v="499" actId="14100"/>
          <ac:picMkLst>
            <pc:docMk/>
            <pc:sldMk cId="3622944037" sldId="258"/>
            <ac:picMk id="4" creationId="{60136930-62D8-4476-8CA5-223BBA621C60}"/>
          </ac:picMkLst>
        </pc:picChg>
      </pc:sldChg>
      <pc:sldChg chg="modSp add">
        <pc:chgData name="JEREMY HAWKS" userId="1aaca02d-58ef-48a0-9cd3-7db8479167e8" providerId="ADAL" clId="{6F0FE76E-D343-459D-BD78-D70FBAEDE814}" dt="2019-04-09T03:33:05.679" v="1216" actId="27636"/>
        <pc:sldMkLst>
          <pc:docMk/>
          <pc:sldMk cId="1236306390" sldId="259"/>
        </pc:sldMkLst>
        <pc:spChg chg="mod">
          <ac:chgData name="JEREMY HAWKS" userId="1aaca02d-58ef-48a0-9cd3-7db8479167e8" providerId="ADAL" clId="{6F0FE76E-D343-459D-BD78-D70FBAEDE814}" dt="2019-04-09T03:25:34.718" v="520" actId="20577"/>
          <ac:spMkLst>
            <pc:docMk/>
            <pc:sldMk cId="1236306390" sldId="259"/>
            <ac:spMk id="2" creationId="{157A0FE5-07DC-47A0-97A4-07FF537C505E}"/>
          </ac:spMkLst>
        </pc:spChg>
        <pc:spChg chg="mod">
          <ac:chgData name="JEREMY HAWKS" userId="1aaca02d-58ef-48a0-9cd3-7db8479167e8" providerId="ADAL" clId="{6F0FE76E-D343-459D-BD78-D70FBAEDE814}" dt="2019-04-09T03:33:05.679" v="1216" actId="27636"/>
          <ac:spMkLst>
            <pc:docMk/>
            <pc:sldMk cId="1236306390" sldId="259"/>
            <ac:spMk id="3" creationId="{52A4C483-4590-426D-84A1-A15CE9E37706}"/>
          </ac:spMkLst>
        </pc:spChg>
      </pc:sldChg>
      <pc:sldChg chg="modSp add">
        <pc:chgData name="JEREMY HAWKS" userId="1aaca02d-58ef-48a0-9cd3-7db8479167e8" providerId="ADAL" clId="{6F0FE76E-D343-459D-BD78-D70FBAEDE814}" dt="2019-04-09T03:36:04.814" v="1879" actId="20577"/>
        <pc:sldMkLst>
          <pc:docMk/>
          <pc:sldMk cId="305518426" sldId="260"/>
        </pc:sldMkLst>
        <pc:spChg chg="mod">
          <ac:chgData name="JEREMY HAWKS" userId="1aaca02d-58ef-48a0-9cd3-7db8479167e8" providerId="ADAL" clId="{6F0FE76E-D343-459D-BD78-D70FBAEDE814}" dt="2019-04-09T03:33:24.245" v="1241" actId="20577"/>
          <ac:spMkLst>
            <pc:docMk/>
            <pc:sldMk cId="305518426" sldId="260"/>
            <ac:spMk id="2" creationId="{CD577970-12A8-4D89-8614-F1D454B4BCA5}"/>
          </ac:spMkLst>
        </pc:spChg>
        <pc:spChg chg="mod">
          <ac:chgData name="JEREMY HAWKS" userId="1aaca02d-58ef-48a0-9cd3-7db8479167e8" providerId="ADAL" clId="{6F0FE76E-D343-459D-BD78-D70FBAEDE814}" dt="2019-04-09T03:36:04.814" v="1879" actId="20577"/>
          <ac:spMkLst>
            <pc:docMk/>
            <pc:sldMk cId="305518426" sldId="260"/>
            <ac:spMk id="3" creationId="{79CC4263-2BFE-4DB1-887A-732BF24D0BFC}"/>
          </ac:spMkLst>
        </pc:spChg>
      </pc:sldChg>
      <pc:sldChg chg="modSp add">
        <pc:chgData name="JEREMY HAWKS" userId="1aaca02d-58ef-48a0-9cd3-7db8479167e8" providerId="ADAL" clId="{6F0FE76E-D343-459D-BD78-D70FBAEDE814}" dt="2019-04-09T03:40:02.149" v="2284" actId="20577"/>
        <pc:sldMkLst>
          <pc:docMk/>
          <pc:sldMk cId="2940071523" sldId="261"/>
        </pc:sldMkLst>
        <pc:spChg chg="mod">
          <ac:chgData name="JEREMY HAWKS" userId="1aaca02d-58ef-48a0-9cd3-7db8479167e8" providerId="ADAL" clId="{6F0FE76E-D343-459D-BD78-D70FBAEDE814}" dt="2019-04-09T03:37:23.557" v="1892" actId="20577"/>
          <ac:spMkLst>
            <pc:docMk/>
            <pc:sldMk cId="2940071523" sldId="261"/>
            <ac:spMk id="2" creationId="{A02B61CA-1947-4DE2-98A7-B1BEDE1DE0EF}"/>
          </ac:spMkLst>
        </pc:spChg>
        <pc:spChg chg="mod">
          <ac:chgData name="JEREMY HAWKS" userId="1aaca02d-58ef-48a0-9cd3-7db8479167e8" providerId="ADAL" clId="{6F0FE76E-D343-459D-BD78-D70FBAEDE814}" dt="2019-04-09T03:40:02.149" v="2284" actId="20577"/>
          <ac:spMkLst>
            <pc:docMk/>
            <pc:sldMk cId="2940071523" sldId="261"/>
            <ac:spMk id="3" creationId="{2573E685-6319-4DAF-B6FE-D6F330E892CB}"/>
          </ac:spMkLst>
        </pc:spChg>
      </pc:sldChg>
      <pc:sldChg chg="addSp modSp add">
        <pc:chgData name="JEREMY HAWKS" userId="1aaca02d-58ef-48a0-9cd3-7db8479167e8" providerId="ADAL" clId="{6F0FE76E-D343-459D-BD78-D70FBAEDE814}" dt="2019-04-09T03:42:32.309" v="2404" actId="6549"/>
        <pc:sldMkLst>
          <pc:docMk/>
          <pc:sldMk cId="3492245343" sldId="262"/>
        </pc:sldMkLst>
        <pc:spChg chg="mod">
          <ac:chgData name="JEREMY HAWKS" userId="1aaca02d-58ef-48a0-9cd3-7db8479167e8" providerId="ADAL" clId="{6F0FE76E-D343-459D-BD78-D70FBAEDE814}" dt="2019-04-09T03:40:34.260" v="2322" actId="20577"/>
          <ac:spMkLst>
            <pc:docMk/>
            <pc:sldMk cId="3492245343" sldId="262"/>
            <ac:spMk id="2" creationId="{2E0A5F51-C0A9-4432-A4C8-D5927B82D7F0}"/>
          </ac:spMkLst>
        </pc:spChg>
        <pc:spChg chg="mod">
          <ac:chgData name="JEREMY HAWKS" userId="1aaca02d-58ef-48a0-9cd3-7db8479167e8" providerId="ADAL" clId="{6F0FE76E-D343-459D-BD78-D70FBAEDE814}" dt="2019-04-09T03:42:32.309" v="2404" actId="6549"/>
          <ac:spMkLst>
            <pc:docMk/>
            <pc:sldMk cId="3492245343" sldId="262"/>
            <ac:spMk id="3" creationId="{9D954994-4548-4C2A-877C-06A8B69473F4}"/>
          </ac:spMkLst>
        </pc:spChg>
        <pc:picChg chg="add mod">
          <ac:chgData name="JEREMY HAWKS" userId="1aaca02d-58ef-48a0-9cd3-7db8479167e8" providerId="ADAL" clId="{6F0FE76E-D343-459D-BD78-D70FBAEDE814}" dt="2019-04-09T03:41:46.813" v="2392" actId="1076"/>
          <ac:picMkLst>
            <pc:docMk/>
            <pc:sldMk cId="3492245343" sldId="262"/>
            <ac:picMk id="4" creationId="{7B48E87F-8C1E-4BB9-8519-FBFE3A52FDF7}"/>
          </ac:picMkLst>
        </pc:picChg>
      </pc:sldChg>
      <pc:sldChg chg="addSp delSp modSp add">
        <pc:chgData name="JEREMY HAWKS" userId="1aaca02d-58ef-48a0-9cd3-7db8479167e8" providerId="ADAL" clId="{6F0FE76E-D343-459D-BD78-D70FBAEDE814}" dt="2019-04-09T03:43:27.348" v="2428" actId="1076"/>
        <pc:sldMkLst>
          <pc:docMk/>
          <pc:sldMk cId="2088837051" sldId="263"/>
        </pc:sldMkLst>
        <pc:spChg chg="mod">
          <ac:chgData name="JEREMY HAWKS" userId="1aaca02d-58ef-48a0-9cd3-7db8479167e8" providerId="ADAL" clId="{6F0FE76E-D343-459D-BD78-D70FBAEDE814}" dt="2019-04-09T03:42:01.923" v="2395" actId="20577"/>
          <ac:spMkLst>
            <pc:docMk/>
            <pc:sldMk cId="2088837051" sldId="263"/>
            <ac:spMk id="2" creationId="{2E0A5F51-C0A9-4432-A4C8-D5927B82D7F0}"/>
          </ac:spMkLst>
        </pc:spChg>
        <pc:spChg chg="mod">
          <ac:chgData name="JEREMY HAWKS" userId="1aaca02d-58ef-48a0-9cd3-7db8479167e8" providerId="ADAL" clId="{6F0FE76E-D343-459D-BD78-D70FBAEDE814}" dt="2019-04-09T03:43:01.141" v="2424" actId="20577"/>
          <ac:spMkLst>
            <pc:docMk/>
            <pc:sldMk cId="2088837051" sldId="263"/>
            <ac:spMk id="3" creationId="{9D954994-4548-4C2A-877C-06A8B69473F4}"/>
          </ac:spMkLst>
        </pc:spChg>
        <pc:picChg chg="del">
          <ac:chgData name="JEREMY HAWKS" userId="1aaca02d-58ef-48a0-9cd3-7db8479167e8" providerId="ADAL" clId="{6F0FE76E-D343-459D-BD78-D70FBAEDE814}" dt="2019-04-09T03:42:23.116" v="2402" actId="478"/>
          <ac:picMkLst>
            <pc:docMk/>
            <pc:sldMk cId="2088837051" sldId="263"/>
            <ac:picMk id="4" creationId="{7B48E87F-8C1E-4BB9-8519-FBFE3A52FDF7}"/>
          </ac:picMkLst>
        </pc:picChg>
        <pc:picChg chg="add mod">
          <ac:chgData name="JEREMY HAWKS" userId="1aaca02d-58ef-48a0-9cd3-7db8479167e8" providerId="ADAL" clId="{6F0FE76E-D343-459D-BD78-D70FBAEDE814}" dt="2019-04-09T03:43:27.348" v="2428" actId="1076"/>
          <ac:picMkLst>
            <pc:docMk/>
            <pc:sldMk cId="2088837051" sldId="263"/>
            <ac:picMk id="5" creationId="{737A0746-D872-45DD-A825-54E212E54628}"/>
          </ac:picMkLst>
        </pc:picChg>
      </pc:sldChg>
      <pc:sldChg chg="modSp add">
        <pc:chgData name="JEREMY HAWKS" userId="1aaca02d-58ef-48a0-9cd3-7db8479167e8" providerId="ADAL" clId="{6F0FE76E-D343-459D-BD78-D70FBAEDE814}" dt="2019-04-09T03:45:49.710" v="2700" actId="207"/>
        <pc:sldMkLst>
          <pc:docMk/>
          <pc:sldMk cId="4001691342" sldId="264"/>
        </pc:sldMkLst>
        <pc:spChg chg="mod">
          <ac:chgData name="JEREMY HAWKS" userId="1aaca02d-58ef-48a0-9cd3-7db8479167e8" providerId="ADAL" clId="{6F0FE76E-D343-459D-BD78-D70FBAEDE814}" dt="2019-04-09T03:43:49.764" v="2454" actId="20577"/>
          <ac:spMkLst>
            <pc:docMk/>
            <pc:sldMk cId="4001691342" sldId="264"/>
            <ac:spMk id="2" creationId="{56B1A897-26D7-41E5-8595-71AEBFB1393A}"/>
          </ac:spMkLst>
        </pc:spChg>
        <pc:spChg chg="mod">
          <ac:chgData name="JEREMY HAWKS" userId="1aaca02d-58ef-48a0-9cd3-7db8479167e8" providerId="ADAL" clId="{6F0FE76E-D343-459D-BD78-D70FBAEDE814}" dt="2019-04-09T03:45:49.710" v="2700" actId="207"/>
          <ac:spMkLst>
            <pc:docMk/>
            <pc:sldMk cId="4001691342" sldId="264"/>
            <ac:spMk id="3" creationId="{9D079738-3464-48B5-B4C8-3B7406B9B1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F03-E23D-4EBE-AADA-507B2921E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JUnit </a:t>
            </a:r>
            <a:r>
              <a:rPr lang="en-US" dirty="0"/>
              <a:t>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DC48-16D6-461D-8D24-293D67B8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Hawks – CIT 360</a:t>
            </a:r>
          </a:p>
        </p:txBody>
      </p:sp>
    </p:spTree>
    <p:extLst>
      <p:ext uri="{BB962C8B-B14F-4D97-AF65-F5344CB8AC3E}">
        <p14:creationId xmlns:p14="http://schemas.microsoft.com/office/powerpoint/2010/main" val="3205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FF9A-E5E3-49D0-94F6-23A74B82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BD0D-4017-4FA8-8373-0F559451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13788" cy="3599316"/>
          </a:xfrm>
        </p:spPr>
        <p:txBody>
          <a:bodyPr>
            <a:normAutofit/>
          </a:bodyPr>
          <a:lstStyle/>
          <a:p>
            <a:r>
              <a:rPr lang="en-US" dirty="0"/>
              <a:t>JUnit is a simple framework to write repeatable tests in Java.</a:t>
            </a:r>
          </a:p>
          <a:p>
            <a:r>
              <a:rPr lang="en-US" dirty="0"/>
              <a:t>It is an instance of the </a:t>
            </a:r>
            <a:r>
              <a:rPr lang="en-US" dirty="0" err="1"/>
              <a:t>xUnit</a:t>
            </a:r>
            <a:r>
              <a:rPr lang="en-US" dirty="0"/>
              <a:t> architecture for unit testing frameworks</a:t>
            </a:r>
          </a:p>
          <a:p>
            <a:r>
              <a:rPr lang="en-US" dirty="0"/>
              <a:t>Testing is the process of checking the functionality of an application to ensure it runs as per requirements.</a:t>
            </a:r>
          </a:p>
          <a:p>
            <a:r>
              <a:rPr lang="en-US" dirty="0"/>
              <a:t>Unit testing is done by developers</a:t>
            </a:r>
          </a:p>
          <a:p>
            <a:r>
              <a:rPr lang="en-US" dirty="0"/>
              <a:t>Unit testing tests a single entity (class or method)</a:t>
            </a:r>
          </a:p>
          <a:p>
            <a:r>
              <a:rPr lang="en-US" dirty="0"/>
              <a:t>Unit testing helps assure a quality product is delivered to customers</a:t>
            </a:r>
          </a:p>
        </p:txBody>
      </p:sp>
    </p:spTree>
    <p:extLst>
      <p:ext uri="{BB962C8B-B14F-4D97-AF65-F5344CB8AC3E}">
        <p14:creationId xmlns:p14="http://schemas.microsoft.com/office/powerpoint/2010/main" val="174384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286E-931E-4B5C-B714-9519C618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Options – Manual vs. Automated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136930-62D8-4476-8CA5-223BBA621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2044075"/>
            <a:ext cx="5638800" cy="47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4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0FE5-07DC-47A0-97A4-07FF537C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C483-4590-426D-84A1-A15CE9E3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9776"/>
            <a:ext cx="12191999" cy="4676774"/>
          </a:xfrm>
        </p:spPr>
        <p:txBody>
          <a:bodyPr>
            <a:normAutofit/>
          </a:bodyPr>
          <a:lstStyle/>
          <a:p>
            <a:r>
              <a:rPr lang="en-US" dirty="0"/>
              <a:t>Open source framework which is used for writing and running tests</a:t>
            </a:r>
          </a:p>
          <a:p>
            <a:r>
              <a:rPr lang="en-US" dirty="0"/>
              <a:t>Provides annotations to identify test methods</a:t>
            </a:r>
          </a:p>
          <a:p>
            <a:r>
              <a:rPr lang="en-US" dirty="0"/>
              <a:t>Provides assertions for testing expected results</a:t>
            </a:r>
          </a:p>
          <a:p>
            <a:r>
              <a:rPr lang="en-US" dirty="0"/>
              <a:t>Provides test runners for running tests</a:t>
            </a:r>
          </a:p>
          <a:p>
            <a:r>
              <a:rPr lang="en-US" dirty="0"/>
              <a:t>JUnit tests allow you to write codes faster, with increased quality</a:t>
            </a:r>
          </a:p>
          <a:p>
            <a:r>
              <a:rPr lang="en-US" dirty="0"/>
              <a:t>JUnit is elegantly simple, less complex, and takes less time</a:t>
            </a:r>
          </a:p>
          <a:p>
            <a:r>
              <a:rPr lang="en-US" dirty="0"/>
              <a:t>JUnit tests can be run automatically, check their own results and provide immediate feedback. No need to manually comb through a report of test results</a:t>
            </a:r>
          </a:p>
          <a:p>
            <a:r>
              <a:rPr lang="en-US" dirty="0"/>
              <a:t>JUnit tests can be organized into test suites containing test cases and other suites</a:t>
            </a:r>
          </a:p>
          <a:p>
            <a:r>
              <a:rPr lang="en-US" dirty="0"/>
              <a:t>JUnit shows test progress in a bar that is green if running ok and red when a test fails</a:t>
            </a:r>
          </a:p>
        </p:txBody>
      </p:sp>
    </p:spTree>
    <p:extLst>
      <p:ext uri="{BB962C8B-B14F-4D97-AF65-F5344CB8AC3E}">
        <p14:creationId xmlns:p14="http://schemas.microsoft.com/office/powerpoint/2010/main" val="123630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7970-12A8-4D89-8614-F1D454B4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4263-2BFE-4DB1-887A-732BF24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68727"/>
          </a:xfrm>
        </p:spPr>
        <p:txBody>
          <a:bodyPr/>
          <a:lstStyle/>
          <a:p>
            <a:r>
              <a:rPr lang="en-US" dirty="0"/>
              <a:t>A Unit Test Case is a part of code that ensures another part of code (method) works as expected.</a:t>
            </a:r>
          </a:p>
          <a:p>
            <a:r>
              <a:rPr lang="en-US" dirty="0"/>
              <a:t>A formal written unit test case is characterized by a known input and an expected output, which is worked out before the test is executed. The known input should test a precondition and the expected output should test a post-condition.</a:t>
            </a:r>
          </a:p>
          <a:p>
            <a:r>
              <a:rPr lang="en-US" dirty="0"/>
              <a:t>There must be at least two unit test cases for each requirement – one positive and one negative. If a requirement has sub-requirements, each sub-requirement must have at least two test cases, again, one positive and one negative.</a:t>
            </a:r>
          </a:p>
        </p:txBody>
      </p:sp>
    </p:spTree>
    <p:extLst>
      <p:ext uri="{BB962C8B-B14F-4D97-AF65-F5344CB8AC3E}">
        <p14:creationId xmlns:p14="http://schemas.microsoft.com/office/powerpoint/2010/main" val="30551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61CA-1947-4DE2-98A7-B1BEDE1D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E685-6319-4DAF-B6FE-D6F330E8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1.5 or above</a:t>
            </a:r>
          </a:p>
          <a:p>
            <a:r>
              <a:rPr lang="en-US" dirty="0"/>
              <a:t>Java properly installed for the OS you are working on</a:t>
            </a:r>
          </a:p>
          <a:p>
            <a:r>
              <a:rPr lang="en-US" dirty="0"/>
              <a:t>JAVA_HOME environment variable points to Java base directory</a:t>
            </a:r>
          </a:p>
          <a:p>
            <a:r>
              <a:rPr lang="en-US" dirty="0"/>
              <a:t>Java compiler locations appended to the System Path</a:t>
            </a:r>
          </a:p>
          <a:p>
            <a:r>
              <a:rPr lang="en-US" dirty="0"/>
              <a:t>JUnit archive file extracted to the appropriate location</a:t>
            </a:r>
          </a:p>
          <a:p>
            <a:r>
              <a:rPr lang="en-US" dirty="0"/>
              <a:t>JUNIT_HOME environment variable points to JUNIT base directory</a:t>
            </a:r>
          </a:p>
          <a:p>
            <a:r>
              <a:rPr lang="en-US" dirty="0"/>
              <a:t>CLASSPATH environment variable points to the JUNIT jar location</a:t>
            </a:r>
          </a:p>
        </p:txBody>
      </p:sp>
    </p:spTree>
    <p:extLst>
      <p:ext uri="{BB962C8B-B14F-4D97-AF65-F5344CB8AC3E}">
        <p14:creationId xmlns:p14="http://schemas.microsoft.com/office/powerpoint/2010/main" val="294007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5F51-C0A9-4432-A4C8-D5927B82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JUnit Setup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4994-4548-4C2A-877C-06A8B694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java class file name </a:t>
            </a:r>
            <a:r>
              <a:rPr lang="en-US" dirty="0" err="1"/>
              <a:t>TestJunit</a:t>
            </a:r>
            <a:r>
              <a:rPr lang="en-US" dirty="0"/>
              <a:t> in C:\&gt;JUNIT_WORKSPACE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8E87F-8C1E-4BB9-8519-FBFE3A52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86062"/>
            <a:ext cx="7620000" cy="37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5F51-C0A9-4432-A4C8-D5927B82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JUnit Setup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4994-4548-4C2A-877C-06A8B694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336873"/>
            <a:ext cx="11877675" cy="3599316"/>
          </a:xfrm>
        </p:spPr>
        <p:txBody>
          <a:bodyPr/>
          <a:lstStyle/>
          <a:p>
            <a:r>
              <a:rPr lang="en-US" dirty="0"/>
              <a:t>Create a java class file name </a:t>
            </a:r>
            <a:r>
              <a:rPr lang="en-US" dirty="0" err="1"/>
              <a:t>TestRunner</a:t>
            </a:r>
            <a:r>
              <a:rPr lang="en-US" dirty="0"/>
              <a:t> in C:\&gt;JUNIT_WORKSPACE to execute tests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A0746-D872-45DD-A825-54E212E54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06" y="2968655"/>
            <a:ext cx="6834188" cy="38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3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A897-26D7-41E5-8595-71AEBFB1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9738-3464-48B5-B4C8-3B7406B9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the classes using the </a:t>
            </a:r>
            <a:r>
              <a:rPr lang="en-US" dirty="0" err="1"/>
              <a:t>javac</a:t>
            </a:r>
            <a:r>
              <a:rPr lang="en-US" dirty="0"/>
              <a:t> compiler as follows: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C:\JUNIT_WORKSPACE&gt;javac TestJunit.java TestRunner.java</a:t>
            </a:r>
          </a:p>
          <a:p>
            <a:endParaRPr lang="en-US" dirty="0"/>
          </a:p>
          <a:p>
            <a:r>
              <a:rPr lang="en-US" dirty="0"/>
              <a:t>Run the Test Runner to see the results as follows: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C:\JUNIT_WORKSPACE&gt;java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TestRunner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Verify the output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016913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265</TotalTime>
  <Words>469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JUnit Tests</vt:lpstr>
      <vt:lpstr>Description</vt:lpstr>
      <vt:lpstr>Testing Options – Manual vs. Automated</vt:lpstr>
      <vt:lpstr>JUnit Features</vt:lpstr>
      <vt:lpstr>What is a Unit Test Case</vt:lpstr>
      <vt:lpstr>Requirements</vt:lpstr>
      <vt:lpstr>Test JUnit Setup (pt. 1)</vt:lpstr>
      <vt:lpstr>Test JUnit Setup (pt. 2)</vt:lpstr>
      <vt:lpstr>Verify 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Hawks</dc:creator>
  <cp:lastModifiedBy>Jeremy Hawks</cp:lastModifiedBy>
  <cp:revision>1</cp:revision>
  <dcterms:created xsi:type="dcterms:W3CDTF">2019-03-30T02:18:39Z</dcterms:created>
  <dcterms:modified xsi:type="dcterms:W3CDTF">2019-04-09T03:45:55Z</dcterms:modified>
</cp:coreProperties>
</file>