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9B589F-1DFB-478E-ACE4-67E5136F0892}" v="13" dt="2019-04-09T19:05:17.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4" autoAdjust="0"/>
    <p:restoredTop sz="94660"/>
  </p:normalViewPr>
  <p:slideViewPr>
    <p:cSldViewPr snapToGrid="0">
      <p:cViewPr varScale="1">
        <p:scale>
          <a:sx n="99" d="100"/>
          <a:sy n="99" d="100"/>
        </p:scale>
        <p:origin x="10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HAWKS" userId="1aaca02d-58ef-48a0-9cd3-7db8479167e8" providerId="ADAL" clId="{C49B589F-1DFB-478E-ACE4-67E5136F0892}"/>
    <pc:docChg chg="custSel addSld modSld">
      <pc:chgData name="JEREMY HAWKS" userId="1aaca02d-58ef-48a0-9cd3-7db8479167e8" providerId="ADAL" clId="{C49B589F-1DFB-478E-ACE4-67E5136F0892}" dt="2019-04-09T19:20:28.129" v="5414" actId="1076"/>
      <pc:docMkLst>
        <pc:docMk/>
      </pc:docMkLst>
      <pc:sldChg chg="modSp">
        <pc:chgData name="JEREMY HAWKS" userId="1aaca02d-58ef-48a0-9cd3-7db8479167e8" providerId="ADAL" clId="{C49B589F-1DFB-478E-ACE4-67E5136F0892}" dt="2019-03-30T02:44:34.065" v="18" actId="20577"/>
        <pc:sldMkLst>
          <pc:docMk/>
          <pc:sldMk cId="320502433" sldId="256"/>
        </pc:sldMkLst>
        <pc:spChg chg="mod">
          <ac:chgData name="JEREMY HAWKS" userId="1aaca02d-58ef-48a0-9cd3-7db8479167e8" providerId="ADAL" clId="{C49B589F-1DFB-478E-ACE4-67E5136F0892}" dt="2019-03-30T02:44:34.065" v="18" actId="20577"/>
          <ac:spMkLst>
            <pc:docMk/>
            <pc:sldMk cId="320502433" sldId="256"/>
            <ac:spMk id="2" creationId="{955E0F03-E23D-4EBE-AADA-507B2921E063}"/>
          </ac:spMkLst>
        </pc:spChg>
        <pc:spChg chg="mod">
          <ac:chgData name="JEREMY HAWKS" userId="1aaca02d-58ef-48a0-9cd3-7db8479167e8" providerId="ADAL" clId="{C49B589F-1DFB-478E-ACE4-67E5136F0892}" dt="2019-03-30T02:44:28.647" v="0"/>
          <ac:spMkLst>
            <pc:docMk/>
            <pc:sldMk cId="320502433" sldId="256"/>
            <ac:spMk id="3" creationId="{076DDC48-16D6-461D-8D24-293D67B87E89}"/>
          </ac:spMkLst>
        </pc:spChg>
      </pc:sldChg>
      <pc:sldChg chg="modSp add">
        <pc:chgData name="JEREMY HAWKS" userId="1aaca02d-58ef-48a0-9cd3-7db8479167e8" providerId="ADAL" clId="{C49B589F-1DFB-478E-ACE4-67E5136F0892}" dt="2019-04-09T16:48:51.569" v="832" actId="20577"/>
        <pc:sldMkLst>
          <pc:docMk/>
          <pc:sldMk cId="943238800" sldId="257"/>
        </pc:sldMkLst>
        <pc:spChg chg="mod">
          <ac:chgData name="JEREMY HAWKS" userId="1aaca02d-58ef-48a0-9cd3-7db8479167e8" providerId="ADAL" clId="{C49B589F-1DFB-478E-ACE4-67E5136F0892}" dt="2019-04-09T16:48:51.569" v="832" actId="20577"/>
          <ac:spMkLst>
            <pc:docMk/>
            <pc:sldMk cId="943238800" sldId="257"/>
            <ac:spMk id="2" creationId="{4EA04C29-388D-46E5-977E-CDADC42C323D}"/>
          </ac:spMkLst>
        </pc:spChg>
        <pc:spChg chg="mod">
          <ac:chgData name="JEREMY HAWKS" userId="1aaca02d-58ef-48a0-9cd3-7db8479167e8" providerId="ADAL" clId="{C49B589F-1DFB-478E-ACE4-67E5136F0892}" dt="2019-04-09T16:48:29.627" v="824" actId="20577"/>
          <ac:spMkLst>
            <pc:docMk/>
            <pc:sldMk cId="943238800" sldId="257"/>
            <ac:spMk id="3" creationId="{1E4E70F0-DFCC-42B5-9743-2B1F5EC2EADF}"/>
          </ac:spMkLst>
        </pc:spChg>
      </pc:sldChg>
      <pc:sldChg chg="modSp add">
        <pc:chgData name="JEREMY HAWKS" userId="1aaca02d-58ef-48a0-9cd3-7db8479167e8" providerId="ADAL" clId="{C49B589F-1DFB-478E-ACE4-67E5136F0892}" dt="2019-04-09T16:54:24.499" v="1512" actId="14100"/>
        <pc:sldMkLst>
          <pc:docMk/>
          <pc:sldMk cId="2496988733" sldId="258"/>
        </pc:sldMkLst>
        <pc:spChg chg="mod">
          <ac:chgData name="JEREMY HAWKS" userId="1aaca02d-58ef-48a0-9cd3-7db8479167e8" providerId="ADAL" clId="{C49B589F-1DFB-478E-ACE4-67E5136F0892}" dt="2019-04-09T16:49:02.306" v="852" actId="20577"/>
          <ac:spMkLst>
            <pc:docMk/>
            <pc:sldMk cId="2496988733" sldId="258"/>
            <ac:spMk id="2" creationId="{A5BBF8B1-1B04-4FB6-9A4B-73790E90635E}"/>
          </ac:spMkLst>
        </pc:spChg>
        <pc:spChg chg="mod">
          <ac:chgData name="JEREMY HAWKS" userId="1aaca02d-58ef-48a0-9cd3-7db8479167e8" providerId="ADAL" clId="{C49B589F-1DFB-478E-ACE4-67E5136F0892}" dt="2019-04-09T16:54:24.499" v="1512" actId="14100"/>
          <ac:spMkLst>
            <pc:docMk/>
            <pc:sldMk cId="2496988733" sldId="258"/>
            <ac:spMk id="3" creationId="{772BE732-1D77-44F1-9C33-916618077689}"/>
          </ac:spMkLst>
        </pc:spChg>
      </pc:sldChg>
      <pc:sldChg chg="modSp add">
        <pc:chgData name="JEREMY HAWKS" userId="1aaca02d-58ef-48a0-9cd3-7db8479167e8" providerId="ADAL" clId="{C49B589F-1DFB-478E-ACE4-67E5136F0892}" dt="2019-04-09T17:37:06.526" v="2116" actId="20577"/>
        <pc:sldMkLst>
          <pc:docMk/>
          <pc:sldMk cId="3425571433" sldId="259"/>
        </pc:sldMkLst>
        <pc:spChg chg="mod">
          <ac:chgData name="JEREMY HAWKS" userId="1aaca02d-58ef-48a0-9cd3-7db8479167e8" providerId="ADAL" clId="{C49B589F-1DFB-478E-ACE4-67E5136F0892}" dt="2019-04-09T17:37:06.526" v="2116" actId="20577"/>
          <ac:spMkLst>
            <pc:docMk/>
            <pc:sldMk cId="3425571433" sldId="259"/>
            <ac:spMk id="2" creationId="{02C569FA-AD9F-44E8-8625-4171FCF631A0}"/>
          </ac:spMkLst>
        </pc:spChg>
        <pc:spChg chg="mod">
          <ac:chgData name="JEREMY HAWKS" userId="1aaca02d-58ef-48a0-9cd3-7db8479167e8" providerId="ADAL" clId="{C49B589F-1DFB-478E-ACE4-67E5136F0892}" dt="2019-04-09T17:36:12.136" v="2095" actId="20577"/>
          <ac:spMkLst>
            <pc:docMk/>
            <pc:sldMk cId="3425571433" sldId="259"/>
            <ac:spMk id="3" creationId="{5ECE798D-23C0-4C2A-A404-857F15E01B75}"/>
          </ac:spMkLst>
        </pc:spChg>
      </pc:sldChg>
      <pc:sldChg chg="modSp add">
        <pc:chgData name="JEREMY HAWKS" userId="1aaca02d-58ef-48a0-9cd3-7db8479167e8" providerId="ADAL" clId="{C49B589F-1DFB-478E-ACE4-67E5136F0892}" dt="2019-04-09T17:41:05.822" v="2983" actId="14100"/>
        <pc:sldMkLst>
          <pc:docMk/>
          <pc:sldMk cId="745498246" sldId="260"/>
        </pc:sldMkLst>
        <pc:spChg chg="mod">
          <ac:chgData name="JEREMY HAWKS" userId="1aaca02d-58ef-48a0-9cd3-7db8479167e8" providerId="ADAL" clId="{C49B589F-1DFB-478E-ACE4-67E5136F0892}" dt="2019-04-09T17:37:24.311" v="2151" actId="20577"/>
          <ac:spMkLst>
            <pc:docMk/>
            <pc:sldMk cId="745498246" sldId="260"/>
            <ac:spMk id="2" creationId="{8EB06DF6-ECC9-41DA-A517-6B60C7A3909C}"/>
          </ac:spMkLst>
        </pc:spChg>
        <pc:spChg chg="mod">
          <ac:chgData name="JEREMY HAWKS" userId="1aaca02d-58ef-48a0-9cd3-7db8479167e8" providerId="ADAL" clId="{C49B589F-1DFB-478E-ACE4-67E5136F0892}" dt="2019-04-09T17:41:05.822" v="2983" actId="14100"/>
          <ac:spMkLst>
            <pc:docMk/>
            <pc:sldMk cId="745498246" sldId="260"/>
            <ac:spMk id="3" creationId="{B693060B-CB13-4613-8D0B-FC16398D1DF3}"/>
          </ac:spMkLst>
        </pc:spChg>
      </pc:sldChg>
      <pc:sldChg chg="addSp delSp modSp add">
        <pc:chgData name="JEREMY HAWKS" userId="1aaca02d-58ef-48a0-9cd3-7db8479167e8" providerId="ADAL" clId="{C49B589F-1DFB-478E-ACE4-67E5136F0892}" dt="2019-04-09T17:44:38.438" v="3686" actId="20577"/>
        <pc:sldMkLst>
          <pc:docMk/>
          <pc:sldMk cId="899888890" sldId="261"/>
        </pc:sldMkLst>
        <pc:spChg chg="mod">
          <ac:chgData name="JEREMY HAWKS" userId="1aaca02d-58ef-48a0-9cd3-7db8479167e8" providerId="ADAL" clId="{C49B589F-1DFB-478E-ACE4-67E5136F0892}" dt="2019-04-09T17:42:03.774" v="3202" actId="20577"/>
          <ac:spMkLst>
            <pc:docMk/>
            <pc:sldMk cId="899888890" sldId="261"/>
            <ac:spMk id="2" creationId="{1A093D63-2012-407B-899D-7CFDF2B4A421}"/>
          </ac:spMkLst>
        </pc:spChg>
        <pc:spChg chg="mod">
          <ac:chgData name="JEREMY HAWKS" userId="1aaca02d-58ef-48a0-9cd3-7db8479167e8" providerId="ADAL" clId="{C49B589F-1DFB-478E-ACE4-67E5136F0892}" dt="2019-04-09T17:44:38.438" v="3686" actId="20577"/>
          <ac:spMkLst>
            <pc:docMk/>
            <pc:sldMk cId="899888890" sldId="261"/>
            <ac:spMk id="3" creationId="{FA8EF3C9-EF98-4F9F-94C2-37749420029D}"/>
          </ac:spMkLst>
        </pc:spChg>
        <pc:graphicFrameChg chg="add del">
          <ac:chgData name="JEREMY HAWKS" userId="1aaca02d-58ef-48a0-9cd3-7db8479167e8" providerId="ADAL" clId="{C49B589F-1DFB-478E-ACE4-67E5136F0892}" dt="2019-04-09T17:43:28.576" v="3458"/>
          <ac:graphicFrameMkLst>
            <pc:docMk/>
            <pc:sldMk cId="899888890" sldId="261"/>
            <ac:graphicFrameMk id="4" creationId="{5A702B0C-EF36-483C-AA5F-B571FBA643D8}"/>
          </ac:graphicFrameMkLst>
        </pc:graphicFrameChg>
      </pc:sldChg>
      <pc:sldChg chg="modSp add">
        <pc:chgData name="JEREMY HAWKS" userId="1aaca02d-58ef-48a0-9cd3-7db8479167e8" providerId="ADAL" clId="{C49B589F-1DFB-478E-ACE4-67E5136F0892}" dt="2019-04-09T17:47:15.498" v="4248" actId="27636"/>
        <pc:sldMkLst>
          <pc:docMk/>
          <pc:sldMk cId="3155047230" sldId="262"/>
        </pc:sldMkLst>
        <pc:spChg chg="mod">
          <ac:chgData name="JEREMY HAWKS" userId="1aaca02d-58ef-48a0-9cd3-7db8479167e8" providerId="ADAL" clId="{C49B589F-1DFB-478E-ACE4-67E5136F0892}" dt="2019-04-09T17:43:37.935" v="3461" actId="20577"/>
          <ac:spMkLst>
            <pc:docMk/>
            <pc:sldMk cId="3155047230" sldId="262"/>
            <ac:spMk id="2" creationId="{1A093D63-2012-407B-899D-7CFDF2B4A421}"/>
          </ac:spMkLst>
        </pc:spChg>
        <pc:spChg chg="mod">
          <ac:chgData name="JEREMY HAWKS" userId="1aaca02d-58ef-48a0-9cd3-7db8479167e8" providerId="ADAL" clId="{C49B589F-1DFB-478E-ACE4-67E5136F0892}" dt="2019-04-09T17:47:15.498" v="4248" actId="27636"/>
          <ac:spMkLst>
            <pc:docMk/>
            <pc:sldMk cId="3155047230" sldId="262"/>
            <ac:spMk id="3" creationId="{FA8EF3C9-EF98-4F9F-94C2-37749420029D}"/>
          </ac:spMkLst>
        </pc:spChg>
      </pc:sldChg>
      <pc:sldChg chg="modSp add">
        <pc:chgData name="JEREMY HAWKS" userId="1aaca02d-58ef-48a0-9cd3-7db8479167e8" providerId="ADAL" clId="{C49B589F-1DFB-478E-ACE4-67E5136F0892}" dt="2019-04-09T17:50:02.415" v="4858" actId="20577"/>
        <pc:sldMkLst>
          <pc:docMk/>
          <pc:sldMk cId="3359841494" sldId="263"/>
        </pc:sldMkLst>
        <pc:spChg chg="mod">
          <ac:chgData name="JEREMY HAWKS" userId="1aaca02d-58ef-48a0-9cd3-7db8479167e8" providerId="ADAL" clId="{C49B589F-1DFB-478E-ACE4-67E5136F0892}" dt="2019-04-09T17:48:39.087" v="4489" actId="20577"/>
          <ac:spMkLst>
            <pc:docMk/>
            <pc:sldMk cId="3359841494" sldId="263"/>
            <ac:spMk id="2" creationId="{408F858B-F433-472A-928B-83D8193085E9}"/>
          </ac:spMkLst>
        </pc:spChg>
        <pc:spChg chg="mod">
          <ac:chgData name="JEREMY HAWKS" userId="1aaca02d-58ef-48a0-9cd3-7db8479167e8" providerId="ADAL" clId="{C49B589F-1DFB-478E-ACE4-67E5136F0892}" dt="2019-04-09T17:50:02.415" v="4858" actId="20577"/>
          <ac:spMkLst>
            <pc:docMk/>
            <pc:sldMk cId="3359841494" sldId="263"/>
            <ac:spMk id="3" creationId="{DAF3A0F7-FDE7-46DA-B0BA-081EC6DC372B}"/>
          </ac:spMkLst>
        </pc:spChg>
      </pc:sldChg>
      <pc:sldChg chg="modSp add">
        <pc:chgData name="JEREMY HAWKS" userId="1aaca02d-58ef-48a0-9cd3-7db8479167e8" providerId="ADAL" clId="{C49B589F-1DFB-478E-ACE4-67E5136F0892}" dt="2019-04-09T17:52:24.382" v="5392" actId="20577"/>
        <pc:sldMkLst>
          <pc:docMk/>
          <pc:sldMk cId="312012617" sldId="264"/>
        </pc:sldMkLst>
        <pc:spChg chg="mod">
          <ac:chgData name="JEREMY HAWKS" userId="1aaca02d-58ef-48a0-9cd3-7db8479167e8" providerId="ADAL" clId="{C49B589F-1DFB-478E-ACE4-67E5136F0892}" dt="2019-04-09T17:50:11.510" v="4861" actId="20577"/>
          <ac:spMkLst>
            <pc:docMk/>
            <pc:sldMk cId="312012617" sldId="264"/>
            <ac:spMk id="2" creationId="{408F858B-F433-472A-928B-83D8193085E9}"/>
          </ac:spMkLst>
        </pc:spChg>
        <pc:spChg chg="mod">
          <ac:chgData name="JEREMY HAWKS" userId="1aaca02d-58ef-48a0-9cd3-7db8479167e8" providerId="ADAL" clId="{C49B589F-1DFB-478E-ACE4-67E5136F0892}" dt="2019-04-09T17:52:24.382" v="5392" actId="20577"/>
          <ac:spMkLst>
            <pc:docMk/>
            <pc:sldMk cId="312012617" sldId="264"/>
            <ac:spMk id="3" creationId="{DAF3A0F7-FDE7-46DA-B0BA-081EC6DC372B}"/>
          </ac:spMkLst>
        </pc:spChg>
      </pc:sldChg>
      <pc:sldChg chg="addSp delSp modSp add">
        <pc:chgData name="JEREMY HAWKS" userId="1aaca02d-58ef-48a0-9cd3-7db8479167e8" providerId="ADAL" clId="{C49B589F-1DFB-478E-ACE4-67E5136F0892}" dt="2019-04-09T19:20:28.129" v="5414" actId="1076"/>
        <pc:sldMkLst>
          <pc:docMk/>
          <pc:sldMk cId="2495987035" sldId="265"/>
        </pc:sldMkLst>
        <pc:spChg chg="mod">
          <ac:chgData name="JEREMY HAWKS" userId="1aaca02d-58ef-48a0-9cd3-7db8479167e8" providerId="ADAL" clId="{C49B589F-1DFB-478E-ACE4-67E5136F0892}" dt="2019-04-09T19:05:14.457" v="5409" actId="20577"/>
          <ac:spMkLst>
            <pc:docMk/>
            <pc:sldMk cId="2495987035" sldId="265"/>
            <ac:spMk id="2" creationId="{9DE2566E-2FE1-4BB1-BAE3-B3E72418DEAA}"/>
          </ac:spMkLst>
        </pc:spChg>
        <pc:spChg chg="del mod">
          <ac:chgData name="JEREMY HAWKS" userId="1aaca02d-58ef-48a0-9cd3-7db8479167e8" providerId="ADAL" clId="{C49B589F-1DFB-478E-ACE4-67E5136F0892}" dt="2019-04-09T19:05:17.918" v="5411"/>
          <ac:spMkLst>
            <pc:docMk/>
            <pc:sldMk cId="2495987035" sldId="265"/>
            <ac:spMk id="3" creationId="{9EB34A70-26BC-4B20-868D-959025BF9C1D}"/>
          </ac:spMkLst>
        </pc:spChg>
        <pc:picChg chg="add mod">
          <ac:chgData name="JEREMY HAWKS" userId="1aaca02d-58ef-48a0-9cd3-7db8479167e8" providerId="ADAL" clId="{C49B589F-1DFB-478E-ACE4-67E5136F0892}" dt="2019-04-09T19:20:28.129" v="5414" actId="1076"/>
          <ac:picMkLst>
            <pc:docMk/>
            <pc:sldMk cId="2495987035" sldId="265"/>
            <ac:picMk id="4" creationId="{3FB31DBA-F6AC-4B84-B945-95C5CDA70D58}"/>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4/9/2019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4/9/2019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0F03-E23D-4EBE-AADA-507B2921E063}"/>
              </a:ext>
            </a:extLst>
          </p:cNvPr>
          <p:cNvSpPr>
            <a:spLocks noGrp="1"/>
          </p:cNvSpPr>
          <p:nvPr>
            <p:ph type="ctrTitle"/>
          </p:nvPr>
        </p:nvSpPr>
        <p:spPr/>
        <p:txBody>
          <a:bodyPr/>
          <a:lstStyle/>
          <a:p>
            <a:r>
              <a:rPr lang="en-US" dirty="0"/>
              <a:t>System </a:t>
            </a:r>
            <a:r>
              <a:rPr lang="en-US"/>
              <a:t>Level Tests</a:t>
            </a:r>
          </a:p>
        </p:txBody>
      </p:sp>
      <p:sp>
        <p:nvSpPr>
          <p:cNvPr id="3" name="Subtitle 2">
            <a:extLst>
              <a:ext uri="{FF2B5EF4-FFF2-40B4-BE49-F238E27FC236}">
                <a16:creationId xmlns:a16="http://schemas.microsoft.com/office/drawing/2014/main" id="{076DDC48-16D6-461D-8D24-293D67B87E89}"/>
              </a:ext>
            </a:extLst>
          </p:cNvPr>
          <p:cNvSpPr>
            <a:spLocks noGrp="1"/>
          </p:cNvSpPr>
          <p:nvPr>
            <p:ph type="subTitle" idx="1"/>
          </p:nvPr>
        </p:nvSpPr>
        <p:spPr/>
        <p:txBody>
          <a:bodyPr/>
          <a:lstStyle/>
          <a:p>
            <a:r>
              <a:rPr lang="en-US" dirty="0"/>
              <a:t>Jeremy Hawks – CIT 360</a:t>
            </a:r>
          </a:p>
        </p:txBody>
      </p:sp>
    </p:spTree>
    <p:extLst>
      <p:ext uri="{BB962C8B-B14F-4D97-AF65-F5344CB8AC3E}">
        <p14:creationId xmlns:p14="http://schemas.microsoft.com/office/powerpoint/2010/main" val="32050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566E-2FE1-4BB1-BAE3-B3E72418DEAA}"/>
              </a:ext>
            </a:extLst>
          </p:cNvPr>
          <p:cNvSpPr>
            <a:spLocks noGrp="1"/>
          </p:cNvSpPr>
          <p:nvPr>
            <p:ph type="title"/>
          </p:nvPr>
        </p:nvSpPr>
        <p:spPr/>
        <p:txBody>
          <a:bodyPr/>
          <a:lstStyle/>
          <a:p>
            <a:r>
              <a:rPr lang="en-US" dirty="0"/>
              <a:t>Example log file</a:t>
            </a:r>
          </a:p>
        </p:txBody>
      </p:sp>
      <p:pic>
        <p:nvPicPr>
          <p:cNvPr id="4" name="Content Placeholder 3">
            <a:extLst>
              <a:ext uri="{FF2B5EF4-FFF2-40B4-BE49-F238E27FC236}">
                <a16:creationId xmlns:a16="http://schemas.microsoft.com/office/drawing/2014/main" id="{3FB31DBA-F6AC-4B84-B945-95C5CDA70D58}"/>
              </a:ext>
            </a:extLst>
          </p:cNvPr>
          <p:cNvPicPr>
            <a:picLocks noGrp="1" noChangeAspect="1"/>
          </p:cNvPicPr>
          <p:nvPr>
            <p:ph idx="1"/>
          </p:nvPr>
        </p:nvPicPr>
        <p:blipFill>
          <a:blip r:embed="rId2"/>
          <a:stretch>
            <a:fillRect/>
          </a:stretch>
        </p:blipFill>
        <p:spPr>
          <a:xfrm>
            <a:off x="2184406" y="2136810"/>
            <a:ext cx="7823188" cy="4608050"/>
          </a:xfrm>
          <a:prstGeom prst="rect">
            <a:avLst/>
          </a:prstGeom>
        </p:spPr>
      </p:pic>
    </p:spTree>
    <p:extLst>
      <p:ext uri="{BB962C8B-B14F-4D97-AF65-F5344CB8AC3E}">
        <p14:creationId xmlns:p14="http://schemas.microsoft.com/office/powerpoint/2010/main" val="249598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4C29-388D-46E5-977E-CDADC42C323D}"/>
              </a:ext>
            </a:extLst>
          </p:cNvPr>
          <p:cNvSpPr>
            <a:spLocks noGrp="1"/>
          </p:cNvSpPr>
          <p:nvPr>
            <p:ph type="title"/>
          </p:nvPr>
        </p:nvSpPr>
        <p:spPr/>
        <p:txBody>
          <a:bodyPr/>
          <a:lstStyle/>
          <a:p>
            <a:r>
              <a:rPr lang="en-US" dirty="0"/>
              <a:t>Description (pt. 1)</a:t>
            </a:r>
          </a:p>
        </p:txBody>
      </p:sp>
      <p:sp>
        <p:nvSpPr>
          <p:cNvPr id="3" name="Content Placeholder 2">
            <a:extLst>
              <a:ext uri="{FF2B5EF4-FFF2-40B4-BE49-F238E27FC236}">
                <a16:creationId xmlns:a16="http://schemas.microsoft.com/office/drawing/2014/main" id="{1E4E70F0-DFCC-42B5-9743-2B1F5EC2EADF}"/>
              </a:ext>
            </a:extLst>
          </p:cNvPr>
          <p:cNvSpPr>
            <a:spLocks noGrp="1"/>
          </p:cNvSpPr>
          <p:nvPr>
            <p:ph idx="1"/>
          </p:nvPr>
        </p:nvSpPr>
        <p:spPr>
          <a:xfrm>
            <a:off x="680321" y="2336872"/>
            <a:ext cx="9613861" cy="4249665"/>
          </a:xfrm>
        </p:spPr>
        <p:txBody>
          <a:bodyPr>
            <a:normAutofit lnSpcReduction="10000"/>
          </a:bodyPr>
          <a:lstStyle/>
          <a:p>
            <a:r>
              <a:rPr lang="en-US" dirty="0"/>
              <a:t>System Level Testing (aka system testing and system integration testing) is the process in which a QA (Quality Assurance) team evaluates how the various components of an application interact together in the full, integrated system or application.</a:t>
            </a:r>
          </a:p>
          <a:p>
            <a:r>
              <a:rPr lang="en-US" dirty="0"/>
              <a:t>It verifies that an application performs tasks as designed (black box testing), focusing on the functionality of the application. For example, it might check that every kind of user input produces the intended output across the application.</a:t>
            </a:r>
          </a:p>
          <a:p>
            <a:r>
              <a:rPr lang="en-US" dirty="0"/>
              <a:t>The QA team gauges if the application meets all requirements, including technical, business, and functional requirements utilizing a variety of tests such as performance, usability, load testing and functional tests.</a:t>
            </a:r>
          </a:p>
        </p:txBody>
      </p:sp>
    </p:spTree>
    <p:extLst>
      <p:ext uri="{BB962C8B-B14F-4D97-AF65-F5344CB8AC3E}">
        <p14:creationId xmlns:p14="http://schemas.microsoft.com/office/powerpoint/2010/main" val="94323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F8B1-1B04-4FB6-9A4B-73790E90635E}"/>
              </a:ext>
            </a:extLst>
          </p:cNvPr>
          <p:cNvSpPr>
            <a:spLocks noGrp="1"/>
          </p:cNvSpPr>
          <p:nvPr>
            <p:ph type="title"/>
          </p:nvPr>
        </p:nvSpPr>
        <p:spPr/>
        <p:txBody>
          <a:bodyPr/>
          <a:lstStyle/>
          <a:p>
            <a:r>
              <a:rPr lang="en-US" dirty="0"/>
              <a:t>Description (pt. 2)</a:t>
            </a:r>
          </a:p>
        </p:txBody>
      </p:sp>
      <p:sp>
        <p:nvSpPr>
          <p:cNvPr id="3" name="Content Placeholder 2">
            <a:extLst>
              <a:ext uri="{FF2B5EF4-FFF2-40B4-BE49-F238E27FC236}">
                <a16:creationId xmlns:a16="http://schemas.microsoft.com/office/drawing/2014/main" id="{772BE732-1D77-44F1-9C33-916618077689}"/>
              </a:ext>
            </a:extLst>
          </p:cNvPr>
          <p:cNvSpPr>
            <a:spLocks noGrp="1"/>
          </p:cNvSpPr>
          <p:nvPr>
            <p:ph idx="1"/>
          </p:nvPr>
        </p:nvSpPr>
        <p:spPr>
          <a:xfrm>
            <a:off x="357188" y="2336872"/>
            <a:ext cx="10715626" cy="4335391"/>
          </a:xfrm>
        </p:spPr>
        <p:txBody>
          <a:bodyPr/>
          <a:lstStyle/>
          <a:p>
            <a:r>
              <a:rPr lang="en-US" dirty="0"/>
              <a:t>The QA team determines if a test case corresponds to each of an application’s most crucial requirements and user stories.</a:t>
            </a:r>
          </a:p>
          <a:p>
            <a:r>
              <a:rPr lang="en-US" dirty="0"/>
              <a:t>The individual test cases determine the overall test coverage for an application and help catch critical defects of functionality prior to release.</a:t>
            </a:r>
          </a:p>
          <a:p>
            <a:r>
              <a:rPr lang="en-US" dirty="0"/>
              <a:t>The QA team logs and tabulates each defect per requirement.</a:t>
            </a:r>
          </a:p>
          <a:p>
            <a:r>
              <a:rPr lang="en-US" dirty="0"/>
              <a:t>Each type of system test reports relevant metrics including:</a:t>
            </a:r>
          </a:p>
          <a:p>
            <a:pPr lvl="1"/>
            <a:r>
              <a:rPr lang="en-US" dirty="0"/>
              <a:t>Performance testing: speed, average, stability and peak response times</a:t>
            </a:r>
          </a:p>
          <a:p>
            <a:pPr lvl="1"/>
            <a:r>
              <a:rPr lang="en-US" dirty="0"/>
              <a:t>Load testing: throughput, number of users, latency</a:t>
            </a:r>
          </a:p>
          <a:p>
            <a:pPr lvl="1"/>
            <a:r>
              <a:rPr lang="en-US" dirty="0"/>
              <a:t>Usability testing: user error rates, task success rate, time to complete a task, user satisfaction</a:t>
            </a:r>
          </a:p>
        </p:txBody>
      </p:sp>
    </p:spTree>
    <p:extLst>
      <p:ext uri="{BB962C8B-B14F-4D97-AF65-F5344CB8AC3E}">
        <p14:creationId xmlns:p14="http://schemas.microsoft.com/office/powerpoint/2010/main" val="249698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69FA-AD9F-44E8-8625-4171FCF631A0}"/>
              </a:ext>
            </a:extLst>
          </p:cNvPr>
          <p:cNvSpPr>
            <a:spLocks noGrp="1"/>
          </p:cNvSpPr>
          <p:nvPr>
            <p:ph type="title"/>
          </p:nvPr>
        </p:nvSpPr>
        <p:spPr/>
        <p:txBody>
          <a:bodyPr/>
          <a:lstStyle/>
          <a:p>
            <a:r>
              <a:rPr lang="en-US" dirty="0"/>
              <a:t>Description (pt. 3)</a:t>
            </a:r>
          </a:p>
        </p:txBody>
      </p:sp>
      <p:sp>
        <p:nvSpPr>
          <p:cNvPr id="3" name="Content Placeholder 2">
            <a:extLst>
              <a:ext uri="{FF2B5EF4-FFF2-40B4-BE49-F238E27FC236}">
                <a16:creationId xmlns:a16="http://schemas.microsoft.com/office/drawing/2014/main" id="{5ECE798D-23C0-4C2A-A404-857F15E01B75}"/>
              </a:ext>
            </a:extLst>
          </p:cNvPr>
          <p:cNvSpPr>
            <a:spLocks noGrp="1"/>
          </p:cNvSpPr>
          <p:nvPr>
            <p:ph idx="1"/>
          </p:nvPr>
        </p:nvSpPr>
        <p:spPr>
          <a:xfrm>
            <a:off x="680321" y="2336872"/>
            <a:ext cx="9613861" cy="4174763"/>
          </a:xfrm>
        </p:spPr>
        <p:txBody>
          <a:bodyPr/>
          <a:lstStyle/>
          <a:p>
            <a:r>
              <a:rPr lang="en-US" dirty="0"/>
              <a:t>System testing examines every component of an application to make sure they work as a complete and unified whole.</a:t>
            </a:r>
          </a:p>
          <a:p>
            <a:r>
              <a:rPr lang="en-US" dirty="0"/>
              <a:t>A QA team typically conducts system testing after it checks individual modules with functional or user-story testing and then each component is tested via integration testing.</a:t>
            </a:r>
          </a:p>
          <a:p>
            <a:r>
              <a:rPr lang="en-US" dirty="0"/>
              <a:t>If a software build achieves the desired result in system testing, it gets a final check via acceptance testing prior to going into production.</a:t>
            </a:r>
          </a:p>
          <a:p>
            <a:r>
              <a:rPr lang="en-US" dirty="0"/>
              <a:t>An app-dev team logs all defects, and establishes what kinds and amount of defects are tolerable.</a:t>
            </a:r>
          </a:p>
        </p:txBody>
      </p:sp>
    </p:spTree>
    <p:extLst>
      <p:ext uri="{BB962C8B-B14F-4D97-AF65-F5344CB8AC3E}">
        <p14:creationId xmlns:p14="http://schemas.microsoft.com/office/powerpoint/2010/main" val="342557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6DF6-ECC9-41DA-A517-6B60C7A3909C}"/>
              </a:ext>
            </a:extLst>
          </p:cNvPr>
          <p:cNvSpPr>
            <a:spLocks noGrp="1"/>
          </p:cNvSpPr>
          <p:nvPr>
            <p:ph type="title"/>
          </p:nvPr>
        </p:nvSpPr>
        <p:spPr/>
        <p:txBody>
          <a:bodyPr/>
          <a:lstStyle/>
          <a:p>
            <a:r>
              <a:rPr lang="en-US" dirty="0"/>
              <a:t>Software Testing </a:t>
            </a:r>
            <a:r>
              <a:rPr lang="en-US" dirty="0" err="1"/>
              <a:t>Heirarchy</a:t>
            </a:r>
            <a:endParaRPr lang="en-US" dirty="0"/>
          </a:p>
        </p:txBody>
      </p:sp>
      <p:sp>
        <p:nvSpPr>
          <p:cNvPr id="3" name="Content Placeholder 2">
            <a:extLst>
              <a:ext uri="{FF2B5EF4-FFF2-40B4-BE49-F238E27FC236}">
                <a16:creationId xmlns:a16="http://schemas.microsoft.com/office/drawing/2014/main" id="{B693060B-CB13-4613-8D0B-FC16398D1DF3}"/>
              </a:ext>
            </a:extLst>
          </p:cNvPr>
          <p:cNvSpPr>
            <a:spLocks noGrp="1"/>
          </p:cNvSpPr>
          <p:nvPr>
            <p:ph idx="1"/>
          </p:nvPr>
        </p:nvSpPr>
        <p:spPr>
          <a:xfrm>
            <a:off x="572655" y="2336872"/>
            <a:ext cx="9947563" cy="4313309"/>
          </a:xfrm>
        </p:spPr>
        <p:txBody>
          <a:bodyPr/>
          <a:lstStyle/>
          <a:p>
            <a:r>
              <a:rPr lang="en-US" dirty="0"/>
              <a:t>The following tests are in chronological order and should be performed prior to deployment of software:</a:t>
            </a:r>
          </a:p>
          <a:p>
            <a:pPr lvl="1"/>
            <a:r>
              <a:rPr lang="en-US" dirty="0"/>
              <a:t>Unit testing – testing performed on each module or block of code during development. Usually done by the programmer who writes the code.</a:t>
            </a:r>
          </a:p>
          <a:p>
            <a:pPr lvl="1"/>
            <a:r>
              <a:rPr lang="en-US" dirty="0"/>
              <a:t>Integration testing – testing done before, during, and after integration of a new module into the main software package. Involves testing each individual module. One piece of software may contain multiple modules which are often developed by different programmers. It is crucial to test each module’s effect on the entire program.</a:t>
            </a:r>
          </a:p>
          <a:p>
            <a:pPr lvl="1"/>
            <a:r>
              <a:rPr lang="en-US" dirty="0"/>
              <a:t>System testing – testing done by a professional testing agent on the completed software product before it is introduced to the market.</a:t>
            </a:r>
          </a:p>
          <a:p>
            <a:pPr lvl="1"/>
            <a:r>
              <a:rPr lang="en-US" dirty="0"/>
              <a:t>Acceptance testing – beta testing of the product done by the actual end users.</a:t>
            </a:r>
          </a:p>
        </p:txBody>
      </p:sp>
    </p:spTree>
    <p:extLst>
      <p:ext uri="{BB962C8B-B14F-4D97-AF65-F5344CB8AC3E}">
        <p14:creationId xmlns:p14="http://schemas.microsoft.com/office/powerpoint/2010/main" val="74549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3D63-2012-407B-899D-7CFDF2B4A421}"/>
              </a:ext>
            </a:extLst>
          </p:cNvPr>
          <p:cNvSpPr>
            <a:spLocks noGrp="1"/>
          </p:cNvSpPr>
          <p:nvPr>
            <p:ph type="title"/>
          </p:nvPr>
        </p:nvSpPr>
        <p:spPr/>
        <p:txBody>
          <a:bodyPr/>
          <a:lstStyle/>
          <a:p>
            <a:r>
              <a:rPr lang="en-US" dirty="0"/>
              <a:t>Common Types of System Testing (pt. 1)</a:t>
            </a:r>
          </a:p>
        </p:txBody>
      </p:sp>
      <p:sp>
        <p:nvSpPr>
          <p:cNvPr id="3" name="Content Placeholder 2">
            <a:extLst>
              <a:ext uri="{FF2B5EF4-FFF2-40B4-BE49-F238E27FC236}">
                <a16:creationId xmlns:a16="http://schemas.microsoft.com/office/drawing/2014/main" id="{FA8EF3C9-EF98-4F9F-94C2-37749420029D}"/>
              </a:ext>
            </a:extLst>
          </p:cNvPr>
          <p:cNvSpPr>
            <a:spLocks noGrp="1"/>
          </p:cNvSpPr>
          <p:nvPr>
            <p:ph idx="1"/>
          </p:nvPr>
        </p:nvSpPr>
        <p:spPr/>
        <p:txBody>
          <a:bodyPr/>
          <a:lstStyle/>
          <a:p>
            <a:r>
              <a:rPr lang="en-US" dirty="0"/>
              <a:t>Usability testing – mainly focuses on the user’s ease to use the application, flexibility in handling controls and ability of the system to meet its objectives.</a:t>
            </a:r>
          </a:p>
          <a:p>
            <a:r>
              <a:rPr lang="en-US" dirty="0"/>
              <a:t>Load testing – is necessary to know that a software solution will perform under real-life loads.</a:t>
            </a:r>
          </a:p>
          <a:p>
            <a:r>
              <a:rPr lang="en-US" dirty="0"/>
              <a:t>Regression testing – involves testing done to make sure none of the changes made over the course of the development process have caused new bugs. It also makes sure no old bugs appear from the addition of new software modules over time.</a:t>
            </a:r>
          </a:p>
        </p:txBody>
      </p:sp>
    </p:spTree>
    <p:extLst>
      <p:ext uri="{BB962C8B-B14F-4D97-AF65-F5344CB8AC3E}">
        <p14:creationId xmlns:p14="http://schemas.microsoft.com/office/powerpoint/2010/main" val="89988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3D63-2012-407B-899D-7CFDF2B4A421}"/>
              </a:ext>
            </a:extLst>
          </p:cNvPr>
          <p:cNvSpPr>
            <a:spLocks noGrp="1"/>
          </p:cNvSpPr>
          <p:nvPr>
            <p:ph type="title"/>
          </p:nvPr>
        </p:nvSpPr>
        <p:spPr/>
        <p:txBody>
          <a:bodyPr/>
          <a:lstStyle/>
          <a:p>
            <a:r>
              <a:rPr lang="en-US" dirty="0"/>
              <a:t>Common Types of System Testing (pt. 2)</a:t>
            </a:r>
          </a:p>
        </p:txBody>
      </p:sp>
      <p:sp>
        <p:nvSpPr>
          <p:cNvPr id="3" name="Content Placeholder 2">
            <a:extLst>
              <a:ext uri="{FF2B5EF4-FFF2-40B4-BE49-F238E27FC236}">
                <a16:creationId xmlns:a16="http://schemas.microsoft.com/office/drawing/2014/main" id="{FA8EF3C9-EF98-4F9F-94C2-37749420029D}"/>
              </a:ext>
            </a:extLst>
          </p:cNvPr>
          <p:cNvSpPr>
            <a:spLocks noGrp="1"/>
          </p:cNvSpPr>
          <p:nvPr>
            <p:ph idx="1"/>
          </p:nvPr>
        </p:nvSpPr>
        <p:spPr>
          <a:xfrm>
            <a:off x="680321" y="2336872"/>
            <a:ext cx="10446483" cy="4275683"/>
          </a:xfrm>
        </p:spPr>
        <p:txBody>
          <a:bodyPr>
            <a:normAutofit/>
          </a:bodyPr>
          <a:lstStyle/>
          <a:p>
            <a:r>
              <a:rPr lang="en-US" dirty="0"/>
              <a:t>Recovery testing – is done to demonstrate a software solution is reliable, trustworthy and can successfully recover from possible crashes.</a:t>
            </a:r>
          </a:p>
          <a:p>
            <a:r>
              <a:rPr lang="en-US" dirty="0"/>
              <a:t>Migration testing – is done to ensure that the software can be moved from older system infrastructures to current system infrastructures without any issues.</a:t>
            </a:r>
          </a:p>
          <a:p>
            <a:r>
              <a:rPr lang="en-US" dirty="0"/>
              <a:t>Functional testing – involves trying to think of any possible missing functions. Testers might make a list of additional functionalities that a product could have to improve it during functional testing.</a:t>
            </a:r>
          </a:p>
          <a:p>
            <a:r>
              <a:rPr lang="en-US" dirty="0"/>
              <a:t>Hardware/Software testing – is when the testers focuses their attention on the interactions between the hardware and software during system testing.</a:t>
            </a:r>
          </a:p>
        </p:txBody>
      </p:sp>
    </p:spTree>
    <p:extLst>
      <p:ext uri="{BB962C8B-B14F-4D97-AF65-F5344CB8AC3E}">
        <p14:creationId xmlns:p14="http://schemas.microsoft.com/office/powerpoint/2010/main" val="315504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858B-F433-472A-928B-83D8193085E9}"/>
              </a:ext>
            </a:extLst>
          </p:cNvPr>
          <p:cNvSpPr>
            <a:spLocks noGrp="1"/>
          </p:cNvSpPr>
          <p:nvPr>
            <p:ph type="title"/>
          </p:nvPr>
        </p:nvSpPr>
        <p:spPr/>
        <p:txBody>
          <a:bodyPr/>
          <a:lstStyle/>
          <a:p>
            <a:r>
              <a:rPr lang="en-US" dirty="0"/>
              <a:t>What Types of Test Should Testers Run? (pt. 1)</a:t>
            </a:r>
          </a:p>
        </p:txBody>
      </p:sp>
      <p:sp>
        <p:nvSpPr>
          <p:cNvPr id="3" name="Content Placeholder 2">
            <a:extLst>
              <a:ext uri="{FF2B5EF4-FFF2-40B4-BE49-F238E27FC236}">
                <a16:creationId xmlns:a16="http://schemas.microsoft.com/office/drawing/2014/main" id="{DAF3A0F7-FDE7-46DA-B0BA-081EC6DC372B}"/>
              </a:ext>
            </a:extLst>
          </p:cNvPr>
          <p:cNvSpPr>
            <a:spLocks noGrp="1"/>
          </p:cNvSpPr>
          <p:nvPr>
            <p:ph idx="1"/>
          </p:nvPr>
        </p:nvSpPr>
        <p:spPr/>
        <p:txBody>
          <a:bodyPr/>
          <a:lstStyle/>
          <a:p>
            <a:r>
              <a:rPr lang="en-US" dirty="0"/>
              <a:t>Who the tester works for – is a major factor in determining the types of tests to run. Large companies run different tests than medium or small companies.</a:t>
            </a:r>
          </a:p>
          <a:p>
            <a:r>
              <a:rPr lang="en-US" dirty="0"/>
              <a:t>Time available for testing – while all available test types could be run, time is often the limiting factor in choosing which tests are most relevant and will provide the most useful information for a particular solution.</a:t>
            </a:r>
          </a:p>
        </p:txBody>
      </p:sp>
    </p:spTree>
    <p:extLst>
      <p:ext uri="{BB962C8B-B14F-4D97-AF65-F5344CB8AC3E}">
        <p14:creationId xmlns:p14="http://schemas.microsoft.com/office/powerpoint/2010/main" val="335984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858B-F433-472A-928B-83D8193085E9}"/>
              </a:ext>
            </a:extLst>
          </p:cNvPr>
          <p:cNvSpPr>
            <a:spLocks noGrp="1"/>
          </p:cNvSpPr>
          <p:nvPr>
            <p:ph type="title"/>
          </p:nvPr>
        </p:nvSpPr>
        <p:spPr/>
        <p:txBody>
          <a:bodyPr/>
          <a:lstStyle/>
          <a:p>
            <a:r>
              <a:rPr lang="en-US" dirty="0"/>
              <a:t>What Types of Test Should Testers Run? (pt. 2)</a:t>
            </a:r>
          </a:p>
        </p:txBody>
      </p:sp>
      <p:sp>
        <p:nvSpPr>
          <p:cNvPr id="3" name="Content Placeholder 2">
            <a:extLst>
              <a:ext uri="{FF2B5EF4-FFF2-40B4-BE49-F238E27FC236}">
                <a16:creationId xmlns:a16="http://schemas.microsoft.com/office/drawing/2014/main" id="{DAF3A0F7-FDE7-46DA-B0BA-081EC6DC372B}"/>
              </a:ext>
            </a:extLst>
          </p:cNvPr>
          <p:cNvSpPr>
            <a:spLocks noGrp="1"/>
          </p:cNvSpPr>
          <p:nvPr>
            <p:ph idx="1"/>
          </p:nvPr>
        </p:nvSpPr>
        <p:spPr/>
        <p:txBody>
          <a:bodyPr/>
          <a:lstStyle/>
          <a:p>
            <a:r>
              <a:rPr lang="en-US" dirty="0"/>
              <a:t>Resources available to the tester – some resources are unavailable for use during testing. For example, only a large company might have expensive automated testing equipment available.</a:t>
            </a:r>
          </a:p>
          <a:p>
            <a:r>
              <a:rPr lang="en-US" dirty="0"/>
              <a:t>Software tester’s education – there is a learning curve for each type of software testing available. Some of the testing software requires training prior to use.</a:t>
            </a:r>
          </a:p>
          <a:p>
            <a:r>
              <a:rPr lang="en-US" dirty="0"/>
              <a:t>Testing budget – money becomes a factor not just for smaller companies and individuals, but </a:t>
            </a:r>
            <a:r>
              <a:rPr lang="en-US"/>
              <a:t>large companies as well.</a:t>
            </a:r>
            <a:endParaRPr lang="en-US" dirty="0"/>
          </a:p>
        </p:txBody>
      </p:sp>
    </p:spTree>
    <p:extLst>
      <p:ext uri="{BB962C8B-B14F-4D97-AF65-F5344CB8AC3E}">
        <p14:creationId xmlns:p14="http://schemas.microsoft.com/office/powerpoint/2010/main" val="3120126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942</TotalTime>
  <Words>874</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System Level Tests</vt:lpstr>
      <vt:lpstr>Description (pt. 1)</vt:lpstr>
      <vt:lpstr>Description (pt. 2)</vt:lpstr>
      <vt:lpstr>Description (pt. 3)</vt:lpstr>
      <vt:lpstr>Software Testing Heirarchy</vt:lpstr>
      <vt:lpstr>Common Types of System Testing (pt. 1)</vt:lpstr>
      <vt:lpstr>Common Types of System Testing (pt. 2)</vt:lpstr>
      <vt:lpstr>What Types of Test Should Testers Run? (pt. 1)</vt:lpstr>
      <vt:lpstr>What Types of Test Should Testers Run? (pt. 2)</vt:lpstr>
      <vt:lpstr>Example log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Hawks</dc:creator>
  <cp:lastModifiedBy>Jeremy Hawks</cp:lastModifiedBy>
  <cp:revision>1</cp:revision>
  <dcterms:created xsi:type="dcterms:W3CDTF">2019-03-30T02:18:39Z</dcterms:created>
  <dcterms:modified xsi:type="dcterms:W3CDTF">2019-04-09T19:20:38Z</dcterms:modified>
</cp:coreProperties>
</file>