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AB0F-23F9-445B-8BFB-928609961589}" v="13" dt="2019-04-09T21:15:4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AWKS" userId="1aaca02d-58ef-48a0-9cd3-7db8479167e8" providerId="ADAL" clId="{0C09AB0F-23F9-445B-8BFB-928609961589}"/>
    <pc:docChg chg="undo custSel addSld modSld">
      <pc:chgData name="JEREMY HAWKS" userId="1aaca02d-58ef-48a0-9cd3-7db8479167e8" providerId="ADAL" clId="{0C09AB0F-23F9-445B-8BFB-928609961589}" dt="2019-04-09T21:16:19.138" v="2008" actId="1076"/>
      <pc:docMkLst>
        <pc:docMk/>
      </pc:docMkLst>
      <pc:sldChg chg="modSp">
        <pc:chgData name="JEREMY HAWKS" userId="1aaca02d-58ef-48a0-9cd3-7db8479167e8" providerId="ADAL" clId="{0C09AB0F-23F9-445B-8BFB-928609961589}" dt="2019-03-30T02:44:19.689" v="17" actId="20577"/>
        <pc:sldMkLst>
          <pc:docMk/>
          <pc:sldMk cId="320502433" sldId="256"/>
        </pc:sldMkLst>
        <pc:spChg chg="mod">
          <ac:chgData name="JEREMY HAWKS" userId="1aaca02d-58ef-48a0-9cd3-7db8479167e8" providerId="ADAL" clId="{0C09AB0F-23F9-445B-8BFB-928609961589}" dt="2019-03-30T02:44:19.689" v="17" actId="20577"/>
          <ac:spMkLst>
            <pc:docMk/>
            <pc:sldMk cId="320502433" sldId="256"/>
            <ac:spMk id="2" creationId="{955E0F03-E23D-4EBE-AADA-507B2921E063}"/>
          </ac:spMkLst>
        </pc:spChg>
        <pc:spChg chg="mod">
          <ac:chgData name="JEREMY HAWKS" userId="1aaca02d-58ef-48a0-9cd3-7db8479167e8" providerId="ADAL" clId="{0C09AB0F-23F9-445B-8BFB-928609961589}" dt="2019-03-30T02:44:12.938" v="0"/>
          <ac:spMkLst>
            <pc:docMk/>
            <pc:sldMk cId="320502433" sldId="256"/>
            <ac:spMk id="3" creationId="{076DDC48-16D6-461D-8D24-293D67B87E89}"/>
          </ac:spMkLst>
        </pc:spChg>
      </pc:sldChg>
      <pc:sldChg chg="modSp add">
        <pc:chgData name="JEREMY HAWKS" userId="1aaca02d-58ef-48a0-9cd3-7db8479167e8" providerId="ADAL" clId="{0C09AB0F-23F9-445B-8BFB-928609961589}" dt="2019-04-09T19:56:41.152" v="389" actId="20577"/>
        <pc:sldMkLst>
          <pc:docMk/>
          <pc:sldMk cId="2175038989" sldId="257"/>
        </pc:sldMkLst>
        <pc:spChg chg="mod">
          <ac:chgData name="JEREMY HAWKS" userId="1aaca02d-58ef-48a0-9cd3-7db8479167e8" providerId="ADAL" clId="{0C09AB0F-23F9-445B-8BFB-928609961589}" dt="2019-04-09T19:54:53.463" v="29" actId="20577"/>
          <ac:spMkLst>
            <pc:docMk/>
            <pc:sldMk cId="2175038989" sldId="257"/>
            <ac:spMk id="2" creationId="{3FAE5279-C8E8-44BA-BCBB-7D67ADDB8B96}"/>
          </ac:spMkLst>
        </pc:spChg>
        <pc:spChg chg="mod">
          <ac:chgData name="JEREMY HAWKS" userId="1aaca02d-58ef-48a0-9cd3-7db8479167e8" providerId="ADAL" clId="{0C09AB0F-23F9-445B-8BFB-928609961589}" dt="2019-04-09T19:56:41.152" v="389" actId="20577"/>
          <ac:spMkLst>
            <pc:docMk/>
            <pc:sldMk cId="2175038989" sldId="257"/>
            <ac:spMk id="3" creationId="{ADCB105C-144D-4C42-90D9-8DCD16FBD6BD}"/>
          </ac:spMkLst>
        </pc:spChg>
      </pc:sldChg>
      <pc:sldChg chg="modSp add">
        <pc:chgData name="JEREMY HAWKS" userId="1aaca02d-58ef-48a0-9cd3-7db8479167e8" providerId="ADAL" clId="{0C09AB0F-23F9-445B-8BFB-928609961589}" dt="2019-04-09T19:59:39.192" v="958" actId="14100"/>
        <pc:sldMkLst>
          <pc:docMk/>
          <pc:sldMk cId="397624593" sldId="258"/>
        </pc:sldMkLst>
        <pc:spChg chg="mod">
          <ac:chgData name="JEREMY HAWKS" userId="1aaca02d-58ef-48a0-9cd3-7db8479167e8" providerId="ADAL" clId="{0C09AB0F-23F9-445B-8BFB-928609961589}" dt="2019-04-09T19:56:51.216" v="418" actId="20577"/>
          <ac:spMkLst>
            <pc:docMk/>
            <pc:sldMk cId="397624593" sldId="258"/>
            <ac:spMk id="2" creationId="{7D7A59DC-AE83-4B94-A8F8-E9B0C65DB896}"/>
          </ac:spMkLst>
        </pc:spChg>
        <pc:spChg chg="mod">
          <ac:chgData name="JEREMY HAWKS" userId="1aaca02d-58ef-48a0-9cd3-7db8479167e8" providerId="ADAL" clId="{0C09AB0F-23F9-445B-8BFB-928609961589}" dt="2019-04-09T19:59:39.192" v="958" actId="14100"/>
          <ac:spMkLst>
            <pc:docMk/>
            <pc:sldMk cId="397624593" sldId="258"/>
            <ac:spMk id="3" creationId="{88B27273-178A-4881-B69D-20225D3A15E1}"/>
          </ac:spMkLst>
        </pc:spChg>
      </pc:sldChg>
      <pc:sldChg chg="modSp add">
        <pc:chgData name="JEREMY HAWKS" userId="1aaca02d-58ef-48a0-9cd3-7db8479167e8" providerId="ADAL" clId="{0C09AB0F-23F9-445B-8BFB-928609961589}" dt="2019-04-09T20:31:45.349" v="1383" actId="20577"/>
        <pc:sldMkLst>
          <pc:docMk/>
          <pc:sldMk cId="2919287274" sldId="259"/>
        </pc:sldMkLst>
        <pc:spChg chg="mod">
          <ac:chgData name="JEREMY HAWKS" userId="1aaca02d-58ef-48a0-9cd3-7db8479167e8" providerId="ADAL" clId="{0C09AB0F-23F9-445B-8BFB-928609961589}" dt="2019-04-09T20:31:21.534" v="1276" actId="20577"/>
          <ac:spMkLst>
            <pc:docMk/>
            <pc:sldMk cId="2919287274" sldId="259"/>
            <ac:spMk id="2" creationId="{3D2BA4F8-10F7-4B60-BBF1-779D73932EE7}"/>
          </ac:spMkLst>
        </pc:spChg>
        <pc:spChg chg="mod">
          <ac:chgData name="JEREMY HAWKS" userId="1aaca02d-58ef-48a0-9cd3-7db8479167e8" providerId="ADAL" clId="{0C09AB0F-23F9-445B-8BFB-928609961589}" dt="2019-04-09T20:31:45.349" v="1383" actId="20577"/>
          <ac:spMkLst>
            <pc:docMk/>
            <pc:sldMk cId="2919287274" sldId="259"/>
            <ac:spMk id="3" creationId="{3B0FF653-9CBE-4F87-A52E-6ED4C151B90A}"/>
          </ac:spMkLst>
        </pc:spChg>
      </pc:sldChg>
      <pc:sldChg chg="modSp add">
        <pc:chgData name="JEREMY HAWKS" userId="1aaca02d-58ef-48a0-9cd3-7db8479167e8" providerId="ADAL" clId="{0C09AB0F-23F9-445B-8BFB-928609961589}" dt="2019-04-09T20:43:55.621" v="1747" actId="20577"/>
        <pc:sldMkLst>
          <pc:docMk/>
          <pc:sldMk cId="1801660134" sldId="260"/>
        </pc:sldMkLst>
        <pc:spChg chg="mod">
          <ac:chgData name="JEREMY HAWKS" userId="1aaca02d-58ef-48a0-9cd3-7db8479167e8" providerId="ADAL" clId="{0C09AB0F-23F9-445B-8BFB-928609961589}" dt="2019-04-09T20:33:18.349" v="1387" actId="20577"/>
          <ac:spMkLst>
            <pc:docMk/>
            <pc:sldMk cId="1801660134" sldId="260"/>
            <ac:spMk id="2" creationId="{DCB29862-11D4-4BFB-B7F7-AAF6CDF05602}"/>
          </ac:spMkLst>
        </pc:spChg>
        <pc:spChg chg="mod">
          <ac:chgData name="JEREMY HAWKS" userId="1aaca02d-58ef-48a0-9cd3-7db8479167e8" providerId="ADAL" clId="{0C09AB0F-23F9-445B-8BFB-928609961589}" dt="2019-04-09T20:43:55.621" v="1747" actId="20577"/>
          <ac:spMkLst>
            <pc:docMk/>
            <pc:sldMk cId="1801660134" sldId="260"/>
            <ac:spMk id="3" creationId="{F0D96060-5B71-474D-8645-E64EB2080601}"/>
          </ac:spMkLst>
        </pc:spChg>
      </pc:sldChg>
      <pc:sldChg chg="modSp add">
        <pc:chgData name="JEREMY HAWKS" userId="1aaca02d-58ef-48a0-9cd3-7db8479167e8" providerId="ADAL" clId="{0C09AB0F-23F9-445B-8BFB-928609961589}" dt="2019-04-09T21:11:06.646" v="1953" actId="20577"/>
        <pc:sldMkLst>
          <pc:docMk/>
          <pc:sldMk cId="4130556116" sldId="261"/>
        </pc:sldMkLst>
        <pc:spChg chg="mod">
          <ac:chgData name="JEREMY HAWKS" userId="1aaca02d-58ef-48a0-9cd3-7db8479167e8" providerId="ADAL" clId="{0C09AB0F-23F9-445B-8BFB-928609961589}" dt="2019-04-09T21:03:42.581" v="1787" actId="20577"/>
          <ac:spMkLst>
            <pc:docMk/>
            <pc:sldMk cId="4130556116" sldId="261"/>
            <ac:spMk id="2" creationId="{8196588D-3DBE-4326-A942-2A0EF605778B}"/>
          </ac:spMkLst>
        </pc:spChg>
        <pc:spChg chg="mod">
          <ac:chgData name="JEREMY HAWKS" userId="1aaca02d-58ef-48a0-9cd3-7db8479167e8" providerId="ADAL" clId="{0C09AB0F-23F9-445B-8BFB-928609961589}" dt="2019-04-09T21:11:06.646" v="1953" actId="20577"/>
          <ac:spMkLst>
            <pc:docMk/>
            <pc:sldMk cId="4130556116" sldId="261"/>
            <ac:spMk id="3" creationId="{3FD56E5C-ED6D-4946-BD2D-DC2E89CFB98E}"/>
          </ac:spMkLst>
        </pc:spChg>
      </pc:sldChg>
      <pc:sldChg chg="addSp delSp modSp add">
        <pc:chgData name="JEREMY HAWKS" userId="1aaca02d-58ef-48a0-9cd3-7db8479167e8" providerId="ADAL" clId="{0C09AB0F-23F9-445B-8BFB-928609961589}" dt="2019-04-09T21:13:31.699" v="1992" actId="20577"/>
        <pc:sldMkLst>
          <pc:docMk/>
          <pc:sldMk cId="1376904432" sldId="262"/>
        </pc:sldMkLst>
        <pc:spChg chg="mod">
          <ac:chgData name="JEREMY HAWKS" userId="1aaca02d-58ef-48a0-9cd3-7db8479167e8" providerId="ADAL" clId="{0C09AB0F-23F9-445B-8BFB-928609961589}" dt="2019-04-09T21:13:31.699" v="1992" actId="20577"/>
          <ac:spMkLst>
            <pc:docMk/>
            <pc:sldMk cId="1376904432" sldId="262"/>
            <ac:spMk id="2" creationId="{32A0E40B-E9D1-4244-B9C0-FDAAB4529F33}"/>
          </ac:spMkLst>
        </pc:spChg>
        <pc:spChg chg="del">
          <ac:chgData name="JEREMY HAWKS" userId="1aaca02d-58ef-48a0-9cd3-7db8479167e8" providerId="ADAL" clId="{0C09AB0F-23F9-445B-8BFB-928609961589}" dt="2019-04-09T21:11:37.015" v="1981"/>
          <ac:spMkLst>
            <pc:docMk/>
            <pc:sldMk cId="1376904432" sldId="262"/>
            <ac:spMk id="3" creationId="{D90CA8CA-6ACE-4A2B-B6D0-3F146D8C536C}"/>
          </ac:spMkLst>
        </pc:spChg>
        <pc:spChg chg="add del mod">
          <ac:chgData name="JEREMY HAWKS" userId="1aaca02d-58ef-48a0-9cd3-7db8479167e8" providerId="ADAL" clId="{0C09AB0F-23F9-445B-8BFB-928609961589}" dt="2019-04-09T21:13:03.947" v="1986"/>
          <ac:spMkLst>
            <pc:docMk/>
            <pc:sldMk cId="1376904432" sldId="262"/>
            <ac:spMk id="7" creationId="{2A9C84E0-55F1-4E26-A8DF-8ECE660391B1}"/>
          </ac:spMkLst>
        </pc:spChg>
        <pc:picChg chg="add del mod">
          <ac:chgData name="JEREMY HAWKS" userId="1aaca02d-58ef-48a0-9cd3-7db8479167e8" providerId="ADAL" clId="{0C09AB0F-23F9-445B-8BFB-928609961589}" dt="2019-04-09T21:12:29.064" v="1984" actId="478"/>
          <ac:picMkLst>
            <pc:docMk/>
            <pc:sldMk cId="1376904432" sldId="262"/>
            <ac:picMk id="5" creationId="{4AB8C3C5-6606-45C3-A3B6-0051A97209BE}"/>
          </ac:picMkLst>
        </pc:picChg>
        <pc:picChg chg="add mod">
          <ac:chgData name="JEREMY HAWKS" userId="1aaca02d-58ef-48a0-9cd3-7db8479167e8" providerId="ADAL" clId="{0C09AB0F-23F9-445B-8BFB-928609961589}" dt="2019-04-09T21:13:24.956" v="1990" actId="1076"/>
          <ac:picMkLst>
            <pc:docMk/>
            <pc:sldMk cId="1376904432" sldId="262"/>
            <ac:picMk id="8" creationId="{7F55E22F-AC9C-4003-ADFB-87475A282D47}"/>
          </ac:picMkLst>
        </pc:picChg>
      </pc:sldChg>
      <pc:sldChg chg="addSp delSp modSp add">
        <pc:chgData name="JEREMY HAWKS" userId="1aaca02d-58ef-48a0-9cd3-7db8479167e8" providerId="ADAL" clId="{0C09AB0F-23F9-445B-8BFB-928609961589}" dt="2019-04-09T21:16:19.138" v="2008" actId="1076"/>
        <pc:sldMkLst>
          <pc:docMk/>
          <pc:sldMk cId="520646601" sldId="263"/>
        </pc:sldMkLst>
        <pc:spChg chg="mod">
          <ac:chgData name="JEREMY HAWKS" userId="1aaca02d-58ef-48a0-9cd3-7db8479167e8" providerId="ADAL" clId="{0C09AB0F-23F9-445B-8BFB-928609961589}" dt="2019-04-09T21:13:43.036" v="1998" actId="20577"/>
          <ac:spMkLst>
            <pc:docMk/>
            <pc:sldMk cId="520646601" sldId="263"/>
            <ac:spMk id="2" creationId="{090AD554-96A4-477A-9527-1F7926386074}"/>
          </ac:spMkLst>
        </pc:spChg>
        <pc:spChg chg="del mod">
          <ac:chgData name="JEREMY HAWKS" userId="1aaca02d-58ef-48a0-9cd3-7db8479167e8" providerId="ADAL" clId="{0C09AB0F-23F9-445B-8BFB-928609961589}" dt="2019-04-09T21:15:43.716" v="2000"/>
          <ac:spMkLst>
            <pc:docMk/>
            <pc:sldMk cId="520646601" sldId="263"/>
            <ac:spMk id="3" creationId="{8F0BABD2-68EA-4E97-997B-AAD3E8BF8DF9}"/>
          </ac:spMkLst>
        </pc:spChg>
        <pc:picChg chg="add mod">
          <ac:chgData name="JEREMY HAWKS" userId="1aaca02d-58ef-48a0-9cd3-7db8479167e8" providerId="ADAL" clId="{0C09AB0F-23F9-445B-8BFB-928609961589}" dt="2019-04-09T21:16:19.138" v="2008" actId="1076"/>
          <ac:picMkLst>
            <pc:docMk/>
            <pc:sldMk cId="520646601" sldId="263"/>
            <ac:picMk id="4" creationId="{E0031DA5-CB2C-46DF-B240-C1AED936F7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0F03-E23D-4EBE-AADA-507B2921E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/>
              <a:t>Case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DDC48-16D6-461D-8D24-293D67B87E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Hawks – CIT 360</a:t>
            </a:r>
          </a:p>
        </p:txBody>
      </p:sp>
    </p:spTree>
    <p:extLst>
      <p:ext uri="{BB962C8B-B14F-4D97-AF65-F5344CB8AC3E}">
        <p14:creationId xmlns:p14="http://schemas.microsoft.com/office/powerpoint/2010/main" val="3205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5279-C8E8-44BA-BCBB-7D67ADDB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105C-144D-4C42-90D9-8DCD16FB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Diagrams are one of five types of diagrams available to model the dynamic nature of a system</a:t>
            </a:r>
          </a:p>
          <a:p>
            <a:r>
              <a:rPr lang="en-US" dirty="0"/>
              <a:t>Use Case Diagrams are used to model the system and subsystem of an application.</a:t>
            </a:r>
          </a:p>
          <a:p>
            <a:r>
              <a:rPr lang="en-US" dirty="0"/>
              <a:t>A single Use Case Diagram captures a particular functionality of a system.</a:t>
            </a:r>
          </a:p>
          <a:p>
            <a:r>
              <a:rPr lang="en-US" dirty="0"/>
              <a:t>To model the entire system, a number of Use Case Diagrams are used.</a:t>
            </a:r>
          </a:p>
        </p:txBody>
      </p:sp>
    </p:spTree>
    <p:extLst>
      <p:ext uri="{BB962C8B-B14F-4D97-AF65-F5344CB8AC3E}">
        <p14:creationId xmlns:p14="http://schemas.microsoft.com/office/powerpoint/2010/main" val="217503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59DC-AE83-4B94-A8F8-E9B0C65D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Use Case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7273-178A-4881-B69D-20225D3A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10110"/>
          </a:xfrm>
        </p:spPr>
        <p:txBody>
          <a:bodyPr/>
          <a:lstStyle/>
          <a:p>
            <a:r>
              <a:rPr lang="en-US" dirty="0"/>
              <a:t>Use Case Diagrams are used to gather the requirements of a system including internal and external influences. These requirements are primarily design requirements. Hence, when a system is analyzed to gather its functionalities, use cases are prepared and actors are identified.</a:t>
            </a:r>
          </a:p>
          <a:p>
            <a:r>
              <a:rPr lang="en-US" dirty="0"/>
              <a:t>Typical purposes of Use Case Diagrams are:</a:t>
            </a:r>
          </a:p>
          <a:p>
            <a:pPr lvl="1"/>
            <a:r>
              <a:rPr lang="en-US" dirty="0"/>
              <a:t>Used to gather the requirements of a system</a:t>
            </a:r>
          </a:p>
          <a:p>
            <a:pPr lvl="1"/>
            <a:r>
              <a:rPr lang="en-US" dirty="0"/>
              <a:t>Used to get an outside view of a system</a:t>
            </a:r>
          </a:p>
          <a:p>
            <a:pPr lvl="1"/>
            <a:r>
              <a:rPr lang="en-US" dirty="0"/>
              <a:t>Identify the external and internal factors influencing the system</a:t>
            </a:r>
          </a:p>
          <a:p>
            <a:pPr lvl="1"/>
            <a:r>
              <a:rPr lang="en-US" dirty="0"/>
              <a:t>Show the interaction among the requirements as actors</a:t>
            </a:r>
          </a:p>
        </p:txBody>
      </p:sp>
    </p:spTree>
    <p:extLst>
      <p:ext uri="{BB962C8B-B14F-4D97-AF65-F5344CB8AC3E}">
        <p14:creationId xmlns:p14="http://schemas.microsoft.com/office/powerpoint/2010/main" val="39762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A4F8-10F7-4B60-BBF1-779D7393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 a Use Case Diagram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F653-9CBE-4F87-A52E-6ED4C151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 are system functionalities written in an organized manner</a:t>
            </a:r>
          </a:p>
          <a:p>
            <a:r>
              <a:rPr lang="en-US" dirty="0"/>
              <a:t>Use cases consists of actors which can be anything that interacts with the system (e.g., human user, internal or external program)</a:t>
            </a:r>
          </a:p>
          <a:p>
            <a:r>
              <a:rPr lang="en-US" dirty="0"/>
              <a:t>When planning you need to have the following identified:</a:t>
            </a:r>
          </a:p>
          <a:p>
            <a:pPr lvl="1"/>
            <a:r>
              <a:rPr lang="en-US" dirty="0"/>
              <a:t>Functionalities to be represented as a use case</a:t>
            </a:r>
          </a:p>
          <a:p>
            <a:pPr lvl="1"/>
            <a:r>
              <a:rPr lang="en-US" dirty="0"/>
              <a:t>Actors</a:t>
            </a:r>
          </a:p>
          <a:p>
            <a:pPr lvl="1"/>
            <a:r>
              <a:rPr lang="en-US" dirty="0"/>
              <a:t>Relationships among the use cases and actors</a:t>
            </a:r>
          </a:p>
        </p:txBody>
      </p:sp>
    </p:spTree>
    <p:extLst>
      <p:ext uri="{BB962C8B-B14F-4D97-AF65-F5344CB8AC3E}">
        <p14:creationId xmlns:p14="http://schemas.microsoft.com/office/powerpoint/2010/main" val="29192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9862-11D4-4BFB-B7F7-AAF6CDF0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 a Use Case Diagram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96060-5B71-474D-8645-E64EB20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 case name is important. It should identify the functionalities performed.</a:t>
            </a:r>
          </a:p>
          <a:p>
            <a:r>
              <a:rPr lang="en-US" dirty="0"/>
              <a:t>Give a suitable name for actors</a:t>
            </a:r>
          </a:p>
          <a:p>
            <a:r>
              <a:rPr lang="en-US" dirty="0"/>
              <a:t>Show relationships and dependencies clearly in the diagram</a:t>
            </a:r>
          </a:p>
          <a:p>
            <a:r>
              <a:rPr lang="en-US" dirty="0"/>
              <a:t>Do not try to include all types of relationships, as the main purpose of the diagram is to identify the requirements</a:t>
            </a:r>
          </a:p>
          <a:p>
            <a:r>
              <a:rPr lang="en-US" dirty="0"/>
              <a:t>Use notes whenever required to clarify some important points</a:t>
            </a:r>
          </a:p>
        </p:txBody>
      </p:sp>
    </p:spTree>
    <p:extLst>
      <p:ext uri="{BB962C8B-B14F-4D97-AF65-F5344CB8AC3E}">
        <p14:creationId xmlns:p14="http://schemas.microsoft.com/office/powerpoint/2010/main" val="180166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588D-3DBE-4326-A942-2A0EF605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a 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6E5C-ED6D-4946-BD2D-DC2E89CF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diagrams can be used for:</a:t>
            </a:r>
          </a:p>
          <a:p>
            <a:pPr lvl="1"/>
            <a:r>
              <a:rPr lang="en-US" dirty="0"/>
              <a:t>Requirement analysis and high level design</a:t>
            </a:r>
          </a:p>
          <a:p>
            <a:pPr lvl="1"/>
            <a:r>
              <a:rPr lang="en-US" dirty="0"/>
              <a:t>Model the context of a system</a:t>
            </a:r>
          </a:p>
          <a:p>
            <a:pPr lvl="1"/>
            <a:r>
              <a:rPr lang="en-US" dirty="0"/>
              <a:t>Reverse engineering</a:t>
            </a:r>
          </a:p>
          <a:p>
            <a:pPr lvl="1"/>
            <a:r>
              <a:rPr lang="en-US" dirty="0"/>
              <a:t>Forward engineering</a:t>
            </a:r>
          </a:p>
        </p:txBody>
      </p:sp>
    </p:spTree>
    <p:extLst>
      <p:ext uri="{BB962C8B-B14F-4D97-AF65-F5344CB8AC3E}">
        <p14:creationId xmlns:p14="http://schemas.microsoft.com/office/powerpoint/2010/main" val="413055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40B-E9D1-4244-B9C0-FDAAB452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Example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55E22F-AC9C-4003-ADFB-87475A282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515" y="2050180"/>
            <a:ext cx="4885472" cy="47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0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D554-96A4-477A-9527-1F792638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Example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031DA5-CB2C-46DF-B240-C1AED936F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236" y="2058617"/>
            <a:ext cx="6677528" cy="47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66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214</TotalTime>
  <Words>351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Use Case Diagrams</vt:lpstr>
      <vt:lpstr>Description</vt:lpstr>
      <vt:lpstr>Purpose of Use Case Diagrams</vt:lpstr>
      <vt:lpstr>How to Draw a Use Case Diagram (pt. 1)</vt:lpstr>
      <vt:lpstr>How to Draw a Use Case Diagram (pt. 2)</vt:lpstr>
      <vt:lpstr>Where to Use a Use Case Diagram</vt:lpstr>
      <vt:lpstr>Use Case Diagram Example 1</vt:lpstr>
      <vt:lpstr>Use Case Diagram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Hawks</dc:creator>
  <cp:lastModifiedBy>Jeremy Hawks</cp:lastModifiedBy>
  <cp:revision>1</cp:revision>
  <dcterms:created xsi:type="dcterms:W3CDTF">2019-03-30T02:18:39Z</dcterms:created>
  <dcterms:modified xsi:type="dcterms:W3CDTF">2019-04-09T21:16:21Z</dcterms:modified>
</cp:coreProperties>
</file>