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13882-8FFC-48E6-9654-61344D604675}" v="6" dt="2019-04-10T02:12:0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7B813882-8FFC-48E6-9654-61344D604675}"/>
    <pc:docChg chg="custSel addSld modSld">
      <pc:chgData name="JEREMY HAWKS" userId="1aaca02d-58ef-48a0-9cd3-7db8479167e8" providerId="ADAL" clId="{7B813882-8FFC-48E6-9654-61344D604675}" dt="2019-04-10T02:12:14.859" v="406" actId="14100"/>
      <pc:docMkLst>
        <pc:docMk/>
      </pc:docMkLst>
      <pc:sldChg chg="modSp">
        <pc:chgData name="JEREMY HAWKS" userId="1aaca02d-58ef-48a0-9cd3-7db8479167e8" providerId="ADAL" clId="{7B813882-8FFC-48E6-9654-61344D604675}" dt="2019-03-30T02:44:02.289" v="20" actId="20577"/>
        <pc:sldMkLst>
          <pc:docMk/>
          <pc:sldMk cId="320502433" sldId="256"/>
        </pc:sldMkLst>
        <pc:spChg chg="mod">
          <ac:chgData name="JEREMY HAWKS" userId="1aaca02d-58ef-48a0-9cd3-7db8479167e8" providerId="ADAL" clId="{7B813882-8FFC-48E6-9654-61344D604675}" dt="2019-03-30T02:44:02.289" v="20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7B813882-8FFC-48E6-9654-61344D604675}" dt="2019-03-30T02:43:54.911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7B813882-8FFC-48E6-9654-61344D604675}" dt="2019-04-10T01:43:57.158" v="328" actId="20577"/>
        <pc:sldMkLst>
          <pc:docMk/>
          <pc:sldMk cId="973848570" sldId="257"/>
        </pc:sldMkLst>
        <pc:spChg chg="mod">
          <ac:chgData name="JEREMY HAWKS" userId="1aaca02d-58ef-48a0-9cd3-7db8479167e8" providerId="ADAL" clId="{7B813882-8FFC-48E6-9654-61344D604675}" dt="2019-04-10T00:02:51.650" v="32" actId="20577"/>
          <ac:spMkLst>
            <pc:docMk/>
            <pc:sldMk cId="973848570" sldId="257"/>
            <ac:spMk id="2" creationId="{83BD90AE-8A37-41EE-B745-0F5283EFEE26}"/>
          </ac:spMkLst>
        </pc:spChg>
        <pc:spChg chg="mod">
          <ac:chgData name="JEREMY HAWKS" userId="1aaca02d-58ef-48a0-9cd3-7db8479167e8" providerId="ADAL" clId="{7B813882-8FFC-48E6-9654-61344D604675}" dt="2019-04-10T01:43:57.158" v="328" actId="20577"/>
          <ac:spMkLst>
            <pc:docMk/>
            <pc:sldMk cId="973848570" sldId="257"/>
            <ac:spMk id="3" creationId="{8CDEC3ED-C60F-433A-B700-638D647723F8}"/>
          </ac:spMkLst>
        </pc:spChg>
      </pc:sldChg>
      <pc:sldChg chg="addSp delSp modSp add">
        <pc:chgData name="JEREMY HAWKS" userId="1aaca02d-58ef-48a0-9cd3-7db8479167e8" providerId="ADAL" clId="{7B813882-8FFC-48E6-9654-61344D604675}" dt="2019-04-10T01:45:15.460" v="375" actId="1076"/>
        <pc:sldMkLst>
          <pc:docMk/>
          <pc:sldMk cId="304211763" sldId="258"/>
        </pc:sldMkLst>
        <pc:spChg chg="mod">
          <ac:chgData name="JEREMY HAWKS" userId="1aaca02d-58ef-48a0-9cd3-7db8479167e8" providerId="ADAL" clId="{7B813882-8FFC-48E6-9654-61344D604675}" dt="2019-04-10T01:44:18.244" v="370" actId="20577"/>
          <ac:spMkLst>
            <pc:docMk/>
            <pc:sldMk cId="304211763" sldId="258"/>
            <ac:spMk id="2" creationId="{D2B4BEC4-B519-463E-98C8-907264AB86B5}"/>
          </ac:spMkLst>
        </pc:spChg>
        <pc:spChg chg="del mod">
          <ac:chgData name="JEREMY HAWKS" userId="1aaca02d-58ef-48a0-9cd3-7db8479167e8" providerId="ADAL" clId="{7B813882-8FFC-48E6-9654-61344D604675}" dt="2019-04-10T01:44:37.266" v="372"/>
          <ac:spMkLst>
            <pc:docMk/>
            <pc:sldMk cId="304211763" sldId="258"/>
            <ac:spMk id="3" creationId="{734D10BF-2ABD-4A38-9997-E3F63B09BC2A}"/>
          </ac:spMkLst>
        </pc:spChg>
        <pc:picChg chg="add mod">
          <ac:chgData name="JEREMY HAWKS" userId="1aaca02d-58ef-48a0-9cd3-7db8479167e8" providerId="ADAL" clId="{7B813882-8FFC-48E6-9654-61344D604675}" dt="2019-04-10T01:45:15.460" v="375" actId="1076"/>
          <ac:picMkLst>
            <pc:docMk/>
            <pc:sldMk cId="304211763" sldId="258"/>
            <ac:picMk id="4" creationId="{F2D5C951-6C67-459F-8FF2-3CD26DB8EA12}"/>
          </ac:picMkLst>
        </pc:picChg>
      </pc:sldChg>
      <pc:sldChg chg="addSp delSp modSp add">
        <pc:chgData name="JEREMY HAWKS" userId="1aaca02d-58ef-48a0-9cd3-7db8479167e8" providerId="ADAL" clId="{7B813882-8FFC-48E6-9654-61344D604675}" dt="2019-04-10T02:12:14.859" v="406" actId="14100"/>
        <pc:sldMkLst>
          <pc:docMk/>
          <pc:sldMk cId="1102759145" sldId="259"/>
        </pc:sldMkLst>
        <pc:spChg chg="mod">
          <ac:chgData name="JEREMY HAWKS" userId="1aaca02d-58ef-48a0-9cd3-7db8479167e8" providerId="ADAL" clId="{7B813882-8FFC-48E6-9654-61344D604675}" dt="2019-04-10T01:46:16.348" v="402" actId="20577"/>
          <ac:spMkLst>
            <pc:docMk/>
            <pc:sldMk cId="1102759145" sldId="259"/>
            <ac:spMk id="2" creationId="{CA74E7C5-7200-48BA-A4A8-433C491C8879}"/>
          </ac:spMkLst>
        </pc:spChg>
        <pc:spChg chg="del mod">
          <ac:chgData name="JEREMY HAWKS" userId="1aaca02d-58ef-48a0-9cd3-7db8479167e8" providerId="ADAL" clId="{7B813882-8FFC-48E6-9654-61344D604675}" dt="2019-04-10T02:12:06.067" v="404"/>
          <ac:spMkLst>
            <pc:docMk/>
            <pc:sldMk cId="1102759145" sldId="259"/>
            <ac:spMk id="3" creationId="{526947FC-8F6E-4208-AA8D-2DC056B3F21E}"/>
          </ac:spMkLst>
        </pc:spChg>
        <pc:picChg chg="add mod">
          <ac:chgData name="JEREMY HAWKS" userId="1aaca02d-58ef-48a0-9cd3-7db8479167e8" providerId="ADAL" clId="{7B813882-8FFC-48E6-9654-61344D604675}" dt="2019-04-10T02:12:14.859" v="406" actId="14100"/>
          <ac:picMkLst>
            <pc:docMk/>
            <pc:sldMk cId="1102759145" sldId="259"/>
            <ac:picMk id="4" creationId="{4F06852C-2DE5-47BB-A30F-90BB509948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/>
              <a:t>Case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90AE-8A37-41EE-B745-0F5283E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C3ED-C60F-433A-B700-638D6477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 case “bubble” should be documented separately</a:t>
            </a:r>
          </a:p>
          <a:p>
            <a:r>
              <a:rPr lang="en-US" dirty="0"/>
              <a:t>The documents should be written with a medium level of detail</a:t>
            </a:r>
          </a:p>
          <a:p>
            <a:r>
              <a:rPr lang="en-US" dirty="0"/>
              <a:t>The documents should be targeted at the customer’s management team.</a:t>
            </a:r>
          </a:p>
          <a:p>
            <a:r>
              <a:rPr lang="en-US" dirty="0"/>
              <a:t>The documents should not describe the inner workings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BEC4-B519-463E-98C8-907264AB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Case Document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5C951-6C67-459F-8FF2-3CD26DB8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828" y="1982804"/>
            <a:ext cx="4534344" cy="48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E7C5-7200-48BA-A4A8-433C491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Case Document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6852C-2DE5-47BB-A30F-90BB50994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327" y="2013108"/>
            <a:ext cx="5948413" cy="48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591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301</TotalTime>
  <Words>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Use Case Documents</vt:lpstr>
      <vt:lpstr>Description</vt:lpstr>
      <vt:lpstr>Sample Use Case Document Template</vt:lpstr>
      <vt:lpstr>Sample Use Case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Hawks</dc:creator>
  <cp:lastModifiedBy>Jeremy Hawks</cp:lastModifiedBy>
  <cp:revision>1</cp:revision>
  <dcterms:created xsi:type="dcterms:W3CDTF">2019-03-30T02:18:39Z</dcterms:created>
  <dcterms:modified xsi:type="dcterms:W3CDTF">2019-04-10T02:12:23Z</dcterms:modified>
</cp:coreProperties>
</file>