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9E1106-A38F-46C6-8692-D2A967DF0BAD}" v="31" dt="2019-03-05T05:15:31.6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96" y="10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HAWKS" userId="1aaca02d-58ef-48a0-9cd3-7db8479167e8" providerId="ADAL" clId="{289E1106-A38F-46C6-8692-D2A967DF0BAD}"/>
    <pc:docChg chg="custSel addSld delSld modSld sldOrd">
      <pc:chgData name="JEREMY HAWKS" userId="1aaca02d-58ef-48a0-9cd3-7db8479167e8" providerId="ADAL" clId="{289E1106-A38F-46C6-8692-D2A967DF0BAD}" dt="2019-03-05T05:18:02.689" v="2503" actId="1036"/>
      <pc:docMkLst>
        <pc:docMk/>
      </pc:docMkLst>
      <pc:sldChg chg="modSp">
        <pc:chgData name="JEREMY HAWKS" userId="1aaca02d-58ef-48a0-9cd3-7db8479167e8" providerId="ADAL" clId="{289E1106-A38F-46C6-8692-D2A967DF0BAD}" dt="2019-03-05T05:17:36.626" v="2497" actId="1076"/>
        <pc:sldMkLst>
          <pc:docMk/>
          <pc:sldMk cId="4064277294" sldId="257"/>
        </pc:sldMkLst>
        <pc:picChg chg="mod">
          <ac:chgData name="JEREMY HAWKS" userId="1aaca02d-58ef-48a0-9cd3-7db8479167e8" providerId="ADAL" clId="{289E1106-A38F-46C6-8692-D2A967DF0BAD}" dt="2019-03-05T05:17:36.626" v="2497" actId="1076"/>
          <ac:picMkLst>
            <pc:docMk/>
            <pc:sldMk cId="4064277294" sldId="257"/>
            <ac:picMk id="5" creationId="{33A75463-3A36-4A27-A0B2-7C3C8E3FE19B}"/>
          </ac:picMkLst>
        </pc:picChg>
      </pc:sldChg>
      <pc:sldChg chg="modSp">
        <pc:chgData name="JEREMY HAWKS" userId="1aaca02d-58ef-48a0-9cd3-7db8479167e8" providerId="ADAL" clId="{289E1106-A38F-46C6-8692-D2A967DF0BAD}" dt="2019-03-05T04:37:26.809" v="2081" actId="207"/>
        <pc:sldMkLst>
          <pc:docMk/>
          <pc:sldMk cId="2064629909" sldId="258"/>
        </pc:sldMkLst>
        <pc:spChg chg="mod">
          <ac:chgData name="JEREMY HAWKS" userId="1aaca02d-58ef-48a0-9cd3-7db8479167e8" providerId="ADAL" clId="{289E1106-A38F-46C6-8692-D2A967DF0BAD}" dt="2019-03-05T04:08:42.811" v="36" actId="20577"/>
          <ac:spMkLst>
            <pc:docMk/>
            <pc:sldMk cId="2064629909" sldId="258"/>
            <ac:spMk id="2" creationId="{BDEC0CE6-C444-41B4-BD7B-65142A8D5589}"/>
          </ac:spMkLst>
        </pc:spChg>
        <pc:spChg chg="mod">
          <ac:chgData name="JEREMY HAWKS" userId="1aaca02d-58ef-48a0-9cd3-7db8479167e8" providerId="ADAL" clId="{289E1106-A38F-46C6-8692-D2A967DF0BAD}" dt="2019-03-05T04:37:26.809" v="2081" actId="207"/>
          <ac:spMkLst>
            <pc:docMk/>
            <pc:sldMk cId="2064629909" sldId="258"/>
            <ac:spMk id="3" creationId="{927A256B-C0D7-4416-A39D-0A4D1F5673F3}"/>
          </ac:spMkLst>
        </pc:spChg>
      </pc:sldChg>
      <pc:sldChg chg="addSp delSp modSp add">
        <pc:chgData name="JEREMY HAWKS" userId="1aaca02d-58ef-48a0-9cd3-7db8479167e8" providerId="ADAL" clId="{289E1106-A38F-46C6-8692-D2A967DF0BAD}" dt="2019-03-05T04:27:29.531" v="1346" actId="20577"/>
        <pc:sldMkLst>
          <pc:docMk/>
          <pc:sldMk cId="3862340993" sldId="259"/>
        </pc:sldMkLst>
        <pc:spChg chg="mod">
          <ac:chgData name="JEREMY HAWKS" userId="1aaca02d-58ef-48a0-9cd3-7db8479167e8" providerId="ADAL" clId="{289E1106-A38F-46C6-8692-D2A967DF0BAD}" dt="2019-03-05T04:27:29.531" v="1346" actId="20577"/>
          <ac:spMkLst>
            <pc:docMk/>
            <pc:sldMk cId="3862340993" sldId="259"/>
            <ac:spMk id="2" creationId="{BDEC0CE6-C444-41B4-BD7B-65142A8D5589}"/>
          </ac:spMkLst>
        </pc:spChg>
        <pc:spChg chg="del">
          <ac:chgData name="JEREMY HAWKS" userId="1aaca02d-58ef-48a0-9cd3-7db8479167e8" providerId="ADAL" clId="{289E1106-A38F-46C6-8692-D2A967DF0BAD}" dt="2019-03-05T04:13:51.977" v="393"/>
          <ac:spMkLst>
            <pc:docMk/>
            <pc:sldMk cId="3862340993" sldId="259"/>
            <ac:spMk id="3" creationId="{927A256B-C0D7-4416-A39D-0A4D1F5673F3}"/>
          </ac:spMkLst>
        </pc:spChg>
        <pc:spChg chg="add mod">
          <ac:chgData name="JEREMY HAWKS" userId="1aaca02d-58ef-48a0-9cd3-7db8479167e8" providerId="ADAL" clId="{289E1106-A38F-46C6-8692-D2A967DF0BAD}" dt="2019-03-05T04:26:13.383" v="1316" actId="20577"/>
          <ac:spMkLst>
            <pc:docMk/>
            <pc:sldMk cId="3862340993" sldId="259"/>
            <ac:spMk id="5" creationId="{BE06CCD0-4154-4416-8190-0662DA2B6F78}"/>
          </ac:spMkLst>
        </pc:spChg>
        <pc:spChg chg="add mod">
          <ac:chgData name="JEREMY HAWKS" userId="1aaca02d-58ef-48a0-9cd3-7db8479167e8" providerId="ADAL" clId="{289E1106-A38F-46C6-8692-D2A967DF0BAD}" dt="2019-03-05T04:26:30.466" v="1338" actId="1038"/>
          <ac:spMkLst>
            <pc:docMk/>
            <pc:sldMk cId="3862340993" sldId="259"/>
            <ac:spMk id="7" creationId="{87E1673B-4346-4737-A83F-166C45E73F94}"/>
          </ac:spMkLst>
        </pc:spChg>
        <pc:spChg chg="add mod">
          <ac:chgData name="JEREMY HAWKS" userId="1aaca02d-58ef-48a0-9cd3-7db8479167e8" providerId="ADAL" clId="{289E1106-A38F-46C6-8692-D2A967DF0BAD}" dt="2019-03-05T04:26:30.466" v="1338" actId="1038"/>
          <ac:spMkLst>
            <pc:docMk/>
            <pc:sldMk cId="3862340993" sldId="259"/>
            <ac:spMk id="8" creationId="{41D45ECA-CB99-46CF-BF96-2C397DA0E5AD}"/>
          </ac:spMkLst>
        </pc:spChg>
        <pc:spChg chg="add mod">
          <ac:chgData name="JEREMY HAWKS" userId="1aaca02d-58ef-48a0-9cd3-7db8479167e8" providerId="ADAL" clId="{289E1106-A38F-46C6-8692-D2A967DF0BAD}" dt="2019-03-05T04:26:30.466" v="1338" actId="1038"/>
          <ac:spMkLst>
            <pc:docMk/>
            <pc:sldMk cId="3862340993" sldId="259"/>
            <ac:spMk id="9" creationId="{3882822D-BFA2-4857-9F20-0D19C2114C8C}"/>
          </ac:spMkLst>
        </pc:spChg>
        <pc:picChg chg="add mod">
          <ac:chgData name="JEREMY HAWKS" userId="1aaca02d-58ef-48a0-9cd3-7db8479167e8" providerId="ADAL" clId="{289E1106-A38F-46C6-8692-D2A967DF0BAD}" dt="2019-03-05T04:27:14.802" v="1341" actId="1076"/>
          <ac:picMkLst>
            <pc:docMk/>
            <pc:sldMk cId="3862340993" sldId="259"/>
            <ac:picMk id="4" creationId="{5948FD62-1C99-4B43-898F-BD6135F0EB8B}"/>
          </ac:picMkLst>
        </pc:picChg>
        <pc:picChg chg="add mod">
          <ac:chgData name="JEREMY HAWKS" userId="1aaca02d-58ef-48a0-9cd3-7db8479167e8" providerId="ADAL" clId="{289E1106-A38F-46C6-8692-D2A967DF0BAD}" dt="2019-03-05T04:26:30.466" v="1338" actId="1038"/>
          <ac:picMkLst>
            <pc:docMk/>
            <pc:sldMk cId="3862340993" sldId="259"/>
            <ac:picMk id="6" creationId="{A2C02B49-719C-489A-9597-0895D824D8EB}"/>
          </ac:picMkLst>
        </pc:picChg>
        <pc:picChg chg="add mod">
          <ac:chgData name="JEREMY HAWKS" userId="1aaca02d-58ef-48a0-9cd3-7db8479167e8" providerId="ADAL" clId="{289E1106-A38F-46C6-8692-D2A967DF0BAD}" dt="2019-03-05T04:27:06.170" v="1340" actId="1076"/>
          <ac:picMkLst>
            <pc:docMk/>
            <pc:sldMk cId="3862340993" sldId="259"/>
            <ac:picMk id="10" creationId="{C235AA59-E4FE-41F6-9193-6715E88BFC9E}"/>
          </ac:picMkLst>
        </pc:picChg>
      </pc:sldChg>
      <pc:sldChg chg="addSp modSp add">
        <pc:chgData name="JEREMY HAWKS" userId="1aaca02d-58ef-48a0-9cd3-7db8479167e8" providerId="ADAL" clId="{289E1106-A38F-46C6-8692-D2A967DF0BAD}" dt="2019-03-05T04:40:37.386" v="2094" actId="1076"/>
        <pc:sldMkLst>
          <pc:docMk/>
          <pc:sldMk cId="2670588058" sldId="260"/>
        </pc:sldMkLst>
        <pc:spChg chg="mod">
          <ac:chgData name="JEREMY HAWKS" userId="1aaca02d-58ef-48a0-9cd3-7db8479167e8" providerId="ADAL" clId="{289E1106-A38F-46C6-8692-D2A967DF0BAD}" dt="2019-03-05T04:29:02.491" v="1349" actId="20577"/>
          <ac:spMkLst>
            <pc:docMk/>
            <pc:sldMk cId="2670588058" sldId="260"/>
            <ac:spMk id="2" creationId="{BDEC0CE6-C444-41B4-BD7B-65142A8D5589}"/>
          </ac:spMkLst>
        </pc:spChg>
        <pc:spChg chg="mod">
          <ac:chgData name="JEREMY HAWKS" userId="1aaca02d-58ef-48a0-9cd3-7db8479167e8" providerId="ADAL" clId="{289E1106-A38F-46C6-8692-D2A967DF0BAD}" dt="2019-03-05T04:38:15.725" v="2085" actId="20577"/>
          <ac:spMkLst>
            <pc:docMk/>
            <pc:sldMk cId="2670588058" sldId="260"/>
            <ac:spMk id="3" creationId="{927A256B-C0D7-4416-A39D-0A4D1F5673F3}"/>
          </ac:spMkLst>
        </pc:spChg>
        <pc:picChg chg="add mod">
          <ac:chgData name="JEREMY HAWKS" userId="1aaca02d-58ef-48a0-9cd3-7db8479167e8" providerId="ADAL" clId="{289E1106-A38F-46C6-8692-D2A967DF0BAD}" dt="2019-03-05T04:38:20.778" v="2086" actId="1076"/>
          <ac:picMkLst>
            <pc:docMk/>
            <pc:sldMk cId="2670588058" sldId="260"/>
            <ac:picMk id="4" creationId="{6E494233-62A3-4A40-890A-1EFB7F25E0EB}"/>
          </ac:picMkLst>
        </pc:picChg>
        <pc:picChg chg="add mod">
          <ac:chgData name="JEREMY HAWKS" userId="1aaca02d-58ef-48a0-9cd3-7db8479167e8" providerId="ADAL" clId="{289E1106-A38F-46C6-8692-D2A967DF0BAD}" dt="2019-03-05T04:38:49.106" v="2088" actId="1076"/>
          <ac:picMkLst>
            <pc:docMk/>
            <pc:sldMk cId="2670588058" sldId="260"/>
            <ac:picMk id="5" creationId="{2BB5C5CD-1EAF-4052-9B3E-DDC2CC0774A5}"/>
          </ac:picMkLst>
        </pc:picChg>
        <pc:picChg chg="add mod">
          <ac:chgData name="JEREMY HAWKS" userId="1aaca02d-58ef-48a0-9cd3-7db8479167e8" providerId="ADAL" clId="{289E1106-A38F-46C6-8692-D2A967DF0BAD}" dt="2019-03-05T04:39:16.819" v="2090" actId="1076"/>
          <ac:picMkLst>
            <pc:docMk/>
            <pc:sldMk cId="2670588058" sldId="260"/>
            <ac:picMk id="6" creationId="{21784B70-A6D6-4B63-AE6B-172F1811953A}"/>
          </ac:picMkLst>
        </pc:picChg>
        <pc:picChg chg="add mod">
          <ac:chgData name="JEREMY HAWKS" userId="1aaca02d-58ef-48a0-9cd3-7db8479167e8" providerId="ADAL" clId="{289E1106-A38F-46C6-8692-D2A967DF0BAD}" dt="2019-03-05T04:40:37.386" v="2094" actId="1076"/>
          <ac:picMkLst>
            <pc:docMk/>
            <pc:sldMk cId="2670588058" sldId="260"/>
            <ac:picMk id="7" creationId="{B5D7F1AF-E85A-4580-A00D-D35AE44EF91A}"/>
          </ac:picMkLst>
        </pc:picChg>
      </pc:sldChg>
      <pc:sldChg chg="modSp add ord">
        <pc:chgData name="JEREMY HAWKS" userId="1aaca02d-58ef-48a0-9cd3-7db8479167e8" providerId="ADAL" clId="{289E1106-A38F-46C6-8692-D2A967DF0BAD}" dt="2019-03-05T04:43:56.220" v="2447" actId="20577"/>
        <pc:sldMkLst>
          <pc:docMk/>
          <pc:sldMk cId="1721537439" sldId="261"/>
        </pc:sldMkLst>
        <pc:spChg chg="mod">
          <ac:chgData name="JEREMY HAWKS" userId="1aaca02d-58ef-48a0-9cd3-7db8479167e8" providerId="ADAL" clId="{289E1106-A38F-46C6-8692-D2A967DF0BAD}" dt="2019-03-05T04:42:04.258" v="2122" actId="20577"/>
          <ac:spMkLst>
            <pc:docMk/>
            <pc:sldMk cId="1721537439" sldId="261"/>
            <ac:spMk id="2" creationId="{BDEC0CE6-C444-41B4-BD7B-65142A8D5589}"/>
          </ac:spMkLst>
        </pc:spChg>
        <pc:spChg chg="mod">
          <ac:chgData name="JEREMY HAWKS" userId="1aaca02d-58ef-48a0-9cd3-7db8479167e8" providerId="ADAL" clId="{289E1106-A38F-46C6-8692-D2A967DF0BAD}" dt="2019-03-05T04:43:56.220" v="2447" actId="20577"/>
          <ac:spMkLst>
            <pc:docMk/>
            <pc:sldMk cId="1721537439" sldId="261"/>
            <ac:spMk id="3" creationId="{927A256B-C0D7-4416-A39D-0A4D1F5673F3}"/>
          </ac:spMkLst>
        </pc:spChg>
      </pc:sldChg>
      <pc:sldChg chg="addSp delSp modSp add">
        <pc:chgData name="JEREMY HAWKS" userId="1aaca02d-58ef-48a0-9cd3-7db8479167e8" providerId="ADAL" clId="{289E1106-A38F-46C6-8692-D2A967DF0BAD}" dt="2019-03-05T05:17:45.524" v="2498" actId="1076"/>
        <pc:sldMkLst>
          <pc:docMk/>
          <pc:sldMk cId="1747387183" sldId="262"/>
        </pc:sldMkLst>
        <pc:spChg chg="mod">
          <ac:chgData name="JEREMY HAWKS" userId="1aaca02d-58ef-48a0-9cd3-7db8479167e8" providerId="ADAL" clId="{289E1106-A38F-46C6-8692-D2A967DF0BAD}" dt="2019-03-05T04:45:48.706" v="2473" actId="20577"/>
          <ac:spMkLst>
            <pc:docMk/>
            <pc:sldMk cId="1747387183" sldId="262"/>
            <ac:spMk id="2" creationId="{BDEC0CE6-C444-41B4-BD7B-65142A8D5589}"/>
          </ac:spMkLst>
        </pc:spChg>
        <pc:spChg chg="del mod">
          <ac:chgData name="JEREMY HAWKS" userId="1aaca02d-58ef-48a0-9cd3-7db8479167e8" providerId="ADAL" clId="{289E1106-A38F-46C6-8692-D2A967DF0BAD}" dt="2019-03-05T04:50:47.686" v="2474"/>
          <ac:spMkLst>
            <pc:docMk/>
            <pc:sldMk cId="1747387183" sldId="262"/>
            <ac:spMk id="3" creationId="{927A256B-C0D7-4416-A39D-0A4D1F5673F3}"/>
          </ac:spMkLst>
        </pc:spChg>
        <pc:spChg chg="add del mod">
          <ac:chgData name="JEREMY HAWKS" userId="1aaca02d-58ef-48a0-9cd3-7db8479167e8" providerId="ADAL" clId="{289E1106-A38F-46C6-8692-D2A967DF0BAD}" dt="2019-03-05T05:09:24.507" v="2480"/>
          <ac:spMkLst>
            <pc:docMk/>
            <pc:sldMk cId="1747387183" sldId="262"/>
            <ac:spMk id="6" creationId="{DC528AAA-03A1-4463-9173-7C079D13E39D}"/>
          </ac:spMkLst>
        </pc:spChg>
        <pc:spChg chg="add del mod">
          <ac:chgData name="JEREMY HAWKS" userId="1aaca02d-58ef-48a0-9cd3-7db8479167e8" providerId="ADAL" clId="{289E1106-A38F-46C6-8692-D2A967DF0BAD}" dt="2019-03-05T05:15:31.322" v="2492" actId="478"/>
          <ac:spMkLst>
            <pc:docMk/>
            <pc:sldMk cId="1747387183" sldId="262"/>
            <ac:spMk id="9" creationId="{BC6C4E8A-4ACC-4CCA-ACC9-D26AB1E443C0}"/>
          </ac:spMkLst>
        </pc:spChg>
        <pc:picChg chg="add del mod">
          <ac:chgData name="JEREMY HAWKS" userId="1aaca02d-58ef-48a0-9cd3-7db8479167e8" providerId="ADAL" clId="{289E1106-A38F-46C6-8692-D2A967DF0BAD}" dt="2019-03-05T04:51:14.303" v="2478" actId="478"/>
          <ac:picMkLst>
            <pc:docMk/>
            <pc:sldMk cId="1747387183" sldId="262"/>
            <ac:picMk id="4" creationId="{19B30CB7-EA45-4C5C-842C-237DF7C24C30}"/>
          </ac:picMkLst>
        </pc:picChg>
        <pc:picChg chg="add del mod">
          <ac:chgData name="JEREMY HAWKS" userId="1aaca02d-58ef-48a0-9cd3-7db8479167e8" providerId="ADAL" clId="{289E1106-A38F-46C6-8692-D2A967DF0BAD}" dt="2019-03-05T05:14:41.420" v="2491" actId="478"/>
          <ac:picMkLst>
            <pc:docMk/>
            <pc:sldMk cId="1747387183" sldId="262"/>
            <ac:picMk id="7" creationId="{C1C7E6C0-B92D-4510-9A36-5F2C99C50790}"/>
          </ac:picMkLst>
        </pc:picChg>
        <pc:picChg chg="add mod">
          <ac:chgData name="JEREMY HAWKS" userId="1aaca02d-58ef-48a0-9cd3-7db8479167e8" providerId="ADAL" clId="{289E1106-A38F-46C6-8692-D2A967DF0BAD}" dt="2019-03-05T05:17:45.524" v="2498" actId="1076"/>
          <ac:picMkLst>
            <pc:docMk/>
            <pc:sldMk cId="1747387183" sldId="262"/>
            <ac:picMk id="10" creationId="{71126EC2-03CB-4238-ADD5-07299DEBDF1E}"/>
          </ac:picMkLst>
        </pc:picChg>
      </pc:sldChg>
      <pc:sldChg chg="addSp delSp modSp add">
        <pc:chgData name="JEREMY HAWKS" userId="1aaca02d-58ef-48a0-9cd3-7db8479167e8" providerId="ADAL" clId="{289E1106-A38F-46C6-8692-D2A967DF0BAD}" dt="2019-03-05T05:18:02.689" v="2503" actId="1036"/>
        <pc:sldMkLst>
          <pc:docMk/>
          <pc:sldMk cId="532178701" sldId="263"/>
        </pc:sldMkLst>
        <pc:spChg chg="mod">
          <ac:chgData name="JEREMY HAWKS" userId="1aaca02d-58ef-48a0-9cd3-7db8479167e8" providerId="ADAL" clId="{289E1106-A38F-46C6-8692-D2A967DF0BAD}" dt="2019-03-05T05:14:15.042" v="2485" actId="20577"/>
          <ac:spMkLst>
            <pc:docMk/>
            <pc:sldMk cId="532178701" sldId="263"/>
            <ac:spMk id="2" creationId="{BDEC0CE6-C444-41B4-BD7B-65142A8D5589}"/>
          </ac:spMkLst>
        </pc:spChg>
        <pc:spChg chg="add del mod">
          <ac:chgData name="JEREMY HAWKS" userId="1aaca02d-58ef-48a0-9cd3-7db8479167e8" providerId="ADAL" clId="{289E1106-A38F-46C6-8692-D2A967DF0BAD}" dt="2019-03-05T05:14:32.074" v="2489" actId="478"/>
          <ac:spMkLst>
            <pc:docMk/>
            <pc:sldMk cId="532178701" sldId="263"/>
            <ac:spMk id="4" creationId="{64CD824A-6501-4927-9282-648FEA5E2E35}"/>
          </ac:spMkLst>
        </pc:spChg>
        <pc:picChg chg="add mod">
          <ac:chgData name="JEREMY HAWKS" userId="1aaca02d-58ef-48a0-9cd3-7db8479167e8" providerId="ADAL" clId="{289E1106-A38F-46C6-8692-D2A967DF0BAD}" dt="2019-03-05T05:18:02.689" v="2503" actId="1036"/>
          <ac:picMkLst>
            <pc:docMk/>
            <pc:sldMk cId="532178701" sldId="263"/>
            <ac:picMk id="5" creationId="{2B9A74FF-DA27-4C41-AADD-2A616B75E9B8}"/>
          </ac:picMkLst>
        </pc:picChg>
        <pc:picChg chg="del">
          <ac:chgData name="JEREMY HAWKS" userId="1aaca02d-58ef-48a0-9cd3-7db8479167e8" providerId="ADAL" clId="{289E1106-A38F-46C6-8692-D2A967DF0BAD}" dt="2019-03-05T05:14:17.086" v="2486" actId="478"/>
          <ac:picMkLst>
            <pc:docMk/>
            <pc:sldMk cId="532178701" sldId="263"/>
            <ac:picMk id="7" creationId="{C1C7E6C0-B92D-4510-9A36-5F2C99C5079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998A26-D8F6-4397-B448-7DB622E4F288}"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67D44-43F4-4DD0-89BE-677BE21FFBA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3240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A998A26-D8F6-4397-B448-7DB622E4F288}" type="datetimeFigureOut">
              <a:rPr lang="en-US" smtClean="0"/>
              <a:t>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67D44-43F4-4DD0-89BE-677BE21FFBA8}" type="slidenum">
              <a:rPr lang="en-US" smtClean="0"/>
              <a:t>‹#›</a:t>
            </a:fld>
            <a:endParaRPr lang="en-US"/>
          </a:p>
        </p:txBody>
      </p:sp>
    </p:spTree>
    <p:extLst>
      <p:ext uri="{BB962C8B-B14F-4D97-AF65-F5344CB8AC3E}">
        <p14:creationId xmlns:p14="http://schemas.microsoft.com/office/powerpoint/2010/main" val="214936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998A26-D8F6-4397-B448-7DB622E4F288}"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67D44-43F4-4DD0-89BE-677BE21FFBA8}" type="slidenum">
              <a:rPr lang="en-US" smtClean="0"/>
              <a:t>‹#›</a:t>
            </a:fld>
            <a:endParaRPr lang="en-US"/>
          </a:p>
        </p:txBody>
      </p:sp>
    </p:spTree>
    <p:extLst>
      <p:ext uri="{BB962C8B-B14F-4D97-AF65-F5344CB8AC3E}">
        <p14:creationId xmlns:p14="http://schemas.microsoft.com/office/powerpoint/2010/main" val="299529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998A26-D8F6-4397-B448-7DB622E4F288}"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67D44-43F4-4DD0-89BE-677BE21FFBA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77773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998A26-D8F6-4397-B448-7DB622E4F288}"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67D44-43F4-4DD0-89BE-677BE21FFBA8}" type="slidenum">
              <a:rPr lang="en-US" smtClean="0"/>
              <a:t>‹#›</a:t>
            </a:fld>
            <a:endParaRPr lang="en-US"/>
          </a:p>
        </p:txBody>
      </p:sp>
    </p:spTree>
    <p:extLst>
      <p:ext uri="{BB962C8B-B14F-4D97-AF65-F5344CB8AC3E}">
        <p14:creationId xmlns:p14="http://schemas.microsoft.com/office/powerpoint/2010/main" val="3142159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998A26-D8F6-4397-B448-7DB622E4F288}"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67D44-43F4-4DD0-89BE-677BE21FFBA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68948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998A26-D8F6-4397-B448-7DB622E4F288}"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67D44-43F4-4DD0-89BE-677BE21FFBA8}" type="slidenum">
              <a:rPr lang="en-US" smtClean="0"/>
              <a:t>‹#›</a:t>
            </a:fld>
            <a:endParaRPr lang="en-US"/>
          </a:p>
        </p:txBody>
      </p:sp>
    </p:spTree>
    <p:extLst>
      <p:ext uri="{BB962C8B-B14F-4D97-AF65-F5344CB8AC3E}">
        <p14:creationId xmlns:p14="http://schemas.microsoft.com/office/powerpoint/2010/main" val="1727057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98A26-D8F6-4397-B448-7DB622E4F288}"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67D44-43F4-4DD0-89BE-677BE21FFBA8}" type="slidenum">
              <a:rPr lang="en-US" smtClean="0"/>
              <a:t>‹#›</a:t>
            </a:fld>
            <a:endParaRPr lang="en-US"/>
          </a:p>
        </p:txBody>
      </p:sp>
    </p:spTree>
    <p:extLst>
      <p:ext uri="{BB962C8B-B14F-4D97-AF65-F5344CB8AC3E}">
        <p14:creationId xmlns:p14="http://schemas.microsoft.com/office/powerpoint/2010/main" val="3708712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98A26-D8F6-4397-B448-7DB622E4F288}"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67D44-43F4-4DD0-89BE-677BE21FFBA8}" type="slidenum">
              <a:rPr lang="en-US" smtClean="0"/>
              <a:t>‹#›</a:t>
            </a:fld>
            <a:endParaRPr lang="en-US"/>
          </a:p>
        </p:txBody>
      </p:sp>
    </p:spTree>
    <p:extLst>
      <p:ext uri="{BB962C8B-B14F-4D97-AF65-F5344CB8AC3E}">
        <p14:creationId xmlns:p14="http://schemas.microsoft.com/office/powerpoint/2010/main" val="3615394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98A26-D8F6-4397-B448-7DB622E4F288}"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67D44-43F4-4DD0-89BE-677BE21FFBA8}" type="slidenum">
              <a:rPr lang="en-US" smtClean="0"/>
              <a:t>‹#›</a:t>
            </a:fld>
            <a:endParaRPr lang="en-US"/>
          </a:p>
        </p:txBody>
      </p:sp>
    </p:spTree>
    <p:extLst>
      <p:ext uri="{BB962C8B-B14F-4D97-AF65-F5344CB8AC3E}">
        <p14:creationId xmlns:p14="http://schemas.microsoft.com/office/powerpoint/2010/main" val="371138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998A26-D8F6-4397-B448-7DB622E4F288}"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67D44-43F4-4DD0-89BE-677BE21FFBA8}" type="slidenum">
              <a:rPr lang="en-US" smtClean="0"/>
              <a:t>‹#›</a:t>
            </a:fld>
            <a:endParaRPr lang="en-US"/>
          </a:p>
        </p:txBody>
      </p:sp>
    </p:spTree>
    <p:extLst>
      <p:ext uri="{BB962C8B-B14F-4D97-AF65-F5344CB8AC3E}">
        <p14:creationId xmlns:p14="http://schemas.microsoft.com/office/powerpoint/2010/main" val="2677852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98A26-D8F6-4397-B448-7DB622E4F288}" type="datetimeFigureOut">
              <a:rPr lang="en-US" smtClean="0"/>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67D44-43F4-4DD0-89BE-677BE21FFBA8}" type="slidenum">
              <a:rPr lang="en-US" smtClean="0"/>
              <a:t>‹#›</a:t>
            </a:fld>
            <a:endParaRPr lang="en-US"/>
          </a:p>
        </p:txBody>
      </p:sp>
    </p:spTree>
    <p:extLst>
      <p:ext uri="{BB962C8B-B14F-4D97-AF65-F5344CB8AC3E}">
        <p14:creationId xmlns:p14="http://schemas.microsoft.com/office/powerpoint/2010/main" val="239833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998A26-D8F6-4397-B448-7DB622E4F288}" type="datetimeFigureOut">
              <a:rPr lang="en-US" smtClean="0"/>
              <a:t>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67D44-43F4-4DD0-89BE-677BE21FFBA8}" type="slidenum">
              <a:rPr lang="en-US" smtClean="0"/>
              <a:t>‹#›</a:t>
            </a:fld>
            <a:endParaRPr lang="en-US"/>
          </a:p>
        </p:txBody>
      </p:sp>
    </p:spTree>
    <p:extLst>
      <p:ext uri="{BB962C8B-B14F-4D97-AF65-F5344CB8AC3E}">
        <p14:creationId xmlns:p14="http://schemas.microsoft.com/office/powerpoint/2010/main" val="370966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998A26-D8F6-4397-B448-7DB622E4F288}" type="datetimeFigureOut">
              <a:rPr lang="en-US" smtClean="0"/>
              <a:t>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67D44-43F4-4DD0-89BE-677BE21FFBA8}" type="slidenum">
              <a:rPr lang="en-US" smtClean="0"/>
              <a:t>‹#›</a:t>
            </a:fld>
            <a:endParaRPr lang="en-US"/>
          </a:p>
        </p:txBody>
      </p:sp>
    </p:spTree>
    <p:extLst>
      <p:ext uri="{BB962C8B-B14F-4D97-AF65-F5344CB8AC3E}">
        <p14:creationId xmlns:p14="http://schemas.microsoft.com/office/powerpoint/2010/main" val="3128837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998A26-D8F6-4397-B448-7DB622E4F288}" type="datetimeFigureOut">
              <a:rPr lang="en-US" smtClean="0"/>
              <a:t>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F67D44-43F4-4DD0-89BE-677BE21FFBA8}" type="slidenum">
              <a:rPr lang="en-US" smtClean="0"/>
              <a:t>‹#›</a:t>
            </a:fld>
            <a:endParaRPr lang="en-US"/>
          </a:p>
        </p:txBody>
      </p:sp>
    </p:spTree>
    <p:extLst>
      <p:ext uri="{BB962C8B-B14F-4D97-AF65-F5344CB8AC3E}">
        <p14:creationId xmlns:p14="http://schemas.microsoft.com/office/powerpoint/2010/main" val="2974035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998A26-D8F6-4397-B448-7DB622E4F288}" type="datetimeFigureOut">
              <a:rPr lang="en-US" smtClean="0"/>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67D44-43F4-4DD0-89BE-677BE21FFBA8}" type="slidenum">
              <a:rPr lang="en-US" smtClean="0"/>
              <a:t>‹#›</a:t>
            </a:fld>
            <a:endParaRPr lang="en-US"/>
          </a:p>
        </p:txBody>
      </p:sp>
    </p:spTree>
    <p:extLst>
      <p:ext uri="{BB962C8B-B14F-4D97-AF65-F5344CB8AC3E}">
        <p14:creationId xmlns:p14="http://schemas.microsoft.com/office/powerpoint/2010/main" val="3604628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998A26-D8F6-4397-B448-7DB622E4F288}" type="datetimeFigureOut">
              <a:rPr lang="en-US" smtClean="0"/>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67D44-43F4-4DD0-89BE-677BE21FFBA8}" type="slidenum">
              <a:rPr lang="en-US" smtClean="0"/>
              <a:t>‹#›</a:t>
            </a:fld>
            <a:endParaRPr lang="en-US"/>
          </a:p>
        </p:txBody>
      </p:sp>
    </p:spTree>
    <p:extLst>
      <p:ext uri="{BB962C8B-B14F-4D97-AF65-F5344CB8AC3E}">
        <p14:creationId xmlns:p14="http://schemas.microsoft.com/office/powerpoint/2010/main" val="119947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A998A26-D8F6-4397-B448-7DB622E4F288}" type="datetimeFigureOut">
              <a:rPr lang="en-US" smtClean="0"/>
              <a:t>3/1/2019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3F67D44-43F4-4DD0-89BE-677BE21FFBA8}" type="slidenum">
              <a:rPr lang="en-US" smtClean="0"/>
              <a:t>‹#›</a:t>
            </a:fld>
            <a:endParaRPr lang="en-US"/>
          </a:p>
        </p:txBody>
      </p:sp>
    </p:spTree>
    <p:extLst>
      <p:ext uri="{BB962C8B-B14F-4D97-AF65-F5344CB8AC3E}">
        <p14:creationId xmlns:p14="http://schemas.microsoft.com/office/powerpoint/2010/main" val="9887253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D58A-CC34-4EEF-914B-3BDFEBDB6E2E}"/>
              </a:ext>
            </a:extLst>
          </p:cNvPr>
          <p:cNvSpPr>
            <a:spLocks noGrp="1"/>
          </p:cNvSpPr>
          <p:nvPr>
            <p:ph type="ctrTitle"/>
          </p:nvPr>
        </p:nvSpPr>
        <p:spPr/>
        <p:txBody>
          <a:bodyPr/>
          <a:lstStyle/>
          <a:p>
            <a:r>
              <a:rPr lang="en-US" dirty="0"/>
              <a:t>State Diagrams</a:t>
            </a:r>
          </a:p>
        </p:txBody>
      </p:sp>
      <p:sp>
        <p:nvSpPr>
          <p:cNvPr id="3" name="Subtitle 2">
            <a:extLst>
              <a:ext uri="{FF2B5EF4-FFF2-40B4-BE49-F238E27FC236}">
                <a16:creationId xmlns:a16="http://schemas.microsoft.com/office/drawing/2014/main" id="{2035FBCA-4EF2-4DE9-A335-9ADBAE3ECCF4}"/>
              </a:ext>
            </a:extLst>
          </p:cNvPr>
          <p:cNvSpPr>
            <a:spLocks noGrp="1"/>
          </p:cNvSpPr>
          <p:nvPr>
            <p:ph type="subTitle" idx="1"/>
          </p:nvPr>
        </p:nvSpPr>
        <p:spPr/>
        <p:txBody>
          <a:bodyPr/>
          <a:lstStyle/>
          <a:p>
            <a:r>
              <a:rPr lang="en-US" dirty="0">
                <a:solidFill>
                  <a:schemeClr val="tx1"/>
                </a:solidFill>
              </a:rPr>
              <a:t>Jeremy Hawks</a:t>
            </a:r>
          </a:p>
        </p:txBody>
      </p:sp>
    </p:spTree>
    <p:extLst>
      <p:ext uri="{BB962C8B-B14F-4D97-AF65-F5344CB8AC3E}">
        <p14:creationId xmlns:p14="http://schemas.microsoft.com/office/powerpoint/2010/main" val="265091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C0CE6-C444-41B4-BD7B-65142A8D5589}"/>
              </a:ext>
            </a:extLst>
          </p:cNvPr>
          <p:cNvSpPr>
            <a:spLocks noGrp="1"/>
          </p:cNvSpPr>
          <p:nvPr>
            <p:ph type="title"/>
          </p:nvPr>
        </p:nvSpPr>
        <p:spPr>
          <a:xfrm>
            <a:off x="373819" y="120008"/>
            <a:ext cx="11622438" cy="1004117"/>
          </a:xfrm>
        </p:spPr>
        <p:txBody>
          <a:bodyPr/>
          <a:lstStyle/>
          <a:p>
            <a:r>
              <a:rPr lang="en-US" dirty="0"/>
              <a:t>Purpose of State (Chart) Diagrams</a:t>
            </a:r>
          </a:p>
        </p:txBody>
      </p:sp>
      <p:sp>
        <p:nvSpPr>
          <p:cNvPr id="3" name="Content Placeholder 2">
            <a:extLst>
              <a:ext uri="{FF2B5EF4-FFF2-40B4-BE49-F238E27FC236}">
                <a16:creationId xmlns:a16="http://schemas.microsoft.com/office/drawing/2014/main" id="{927A256B-C0D7-4416-A39D-0A4D1F5673F3}"/>
              </a:ext>
            </a:extLst>
          </p:cNvPr>
          <p:cNvSpPr>
            <a:spLocks noGrp="1"/>
          </p:cNvSpPr>
          <p:nvPr>
            <p:ph idx="1"/>
          </p:nvPr>
        </p:nvSpPr>
        <p:spPr>
          <a:xfrm>
            <a:off x="373819" y="1258350"/>
            <a:ext cx="10045308" cy="5243314"/>
          </a:xfrm>
        </p:spPr>
        <p:txBody>
          <a:bodyPr>
            <a:normAutofit/>
          </a:bodyPr>
          <a:lstStyle/>
          <a:p>
            <a:r>
              <a:rPr lang="en-US" sz="3200" dirty="0">
                <a:solidFill>
                  <a:schemeClr val="bg1"/>
                </a:solidFill>
              </a:rPr>
              <a:t>State Diagrams are used to help developers understand or visualize complex or unusual behaviors of a system</a:t>
            </a:r>
          </a:p>
          <a:p>
            <a:r>
              <a:rPr lang="en-US" sz="3200" dirty="0">
                <a:solidFill>
                  <a:schemeClr val="bg1"/>
                </a:solidFill>
              </a:rPr>
              <a:t>They depict behavior of an entire system, a sub-system, or a single object in a system.</a:t>
            </a:r>
          </a:p>
          <a:p>
            <a:r>
              <a:rPr lang="en-US" sz="3200" dirty="0">
                <a:solidFill>
                  <a:schemeClr val="bg1"/>
                </a:solidFill>
              </a:rPr>
              <a:t>State Diagrams are not required, but are often useful</a:t>
            </a:r>
          </a:p>
        </p:txBody>
      </p:sp>
    </p:spTree>
    <p:extLst>
      <p:ext uri="{BB962C8B-B14F-4D97-AF65-F5344CB8AC3E}">
        <p14:creationId xmlns:p14="http://schemas.microsoft.com/office/powerpoint/2010/main" val="2064629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C0CE6-C444-41B4-BD7B-65142A8D5589}"/>
              </a:ext>
            </a:extLst>
          </p:cNvPr>
          <p:cNvSpPr>
            <a:spLocks noGrp="1"/>
          </p:cNvSpPr>
          <p:nvPr>
            <p:ph type="title"/>
          </p:nvPr>
        </p:nvSpPr>
        <p:spPr>
          <a:xfrm>
            <a:off x="373819" y="120008"/>
            <a:ext cx="11622438" cy="1004117"/>
          </a:xfrm>
        </p:spPr>
        <p:txBody>
          <a:bodyPr/>
          <a:lstStyle/>
          <a:p>
            <a:r>
              <a:rPr lang="en-US" dirty="0"/>
              <a:t>Elements of a State Diagram pt.1</a:t>
            </a:r>
          </a:p>
        </p:txBody>
      </p:sp>
      <p:pic>
        <p:nvPicPr>
          <p:cNvPr id="4" name="Content Placeholder 3">
            <a:extLst>
              <a:ext uri="{FF2B5EF4-FFF2-40B4-BE49-F238E27FC236}">
                <a16:creationId xmlns:a16="http://schemas.microsoft.com/office/drawing/2014/main" id="{5948FD62-1C99-4B43-898F-BD6135F0EB8B}"/>
              </a:ext>
            </a:extLst>
          </p:cNvPr>
          <p:cNvPicPr>
            <a:picLocks noGrp="1" noChangeAspect="1"/>
          </p:cNvPicPr>
          <p:nvPr>
            <p:ph idx="1"/>
          </p:nvPr>
        </p:nvPicPr>
        <p:blipFill>
          <a:blip r:embed="rId2"/>
          <a:stretch>
            <a:fillRect/>
          </a:stretch>
        </p:blipFill>
        <p:spPr>
          <a:xfrm>
            <a:off x="690465" y="1738649"/>
            <a:ext cx="428625" cy="381000"/>
          </a:xfrm>
          <a:prstGeom prst="rect">
            <a:avLst/>
          </a:prstGeom>
        </p:spPr>
      </p:pic>
      <p:sp>
        <p:nvSpPr>
          <p:cNvPr id="5" name="TextBox 4">
            <a:extLst>
              <a:ext uri="{FF2B5EF4-FFF2-40B4-BE49-F238E27FC236}">
                <a16:creationId xmlns:a16="http://schemas.microsoft.com/office/drawing/2014/main" id="{BE06CCD0-4154-4416-8190-0662DA2B6F78}"/>
              </a:ext>
            </a:extLst>
          </p:cNvPr>
          <p:cNvSpPr txBox="1"/>
          <p:nvPr/>
        </p:nvSpPr>
        <p:spPr>
          <a:xfrm>
            <a:off x="1716918" y="1605440"/>
            <a:ext cx="10101263" cy="5293757"/>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Initial State: the starting point or first activity of the flow, also called the “pseudo state”. This state has no variables describing it further and no activities.</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State: represents the state of object at an instant in time. There will be multiple of these in a diagram. One for each state of the object being described.</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Transition: An arrow indicating the object to transition form one state to another. The trigger event and action are written beside the arrow separated by a slash.</a:t>
            </a:r>
          </a:p>
          <a:p>
            <a:pPr marL="742950" lvl="1" indent="-285750">
              <a:buFont typeface="Arial" panose="020B0604020202020204" pitchFamily="34" charset="0"/>
              <a:buChar char="•"/>
            </a:pPr>
            <a:r>
              <a:rPr lang="en-US" sz="2000" dirty="0">
                <a:solidFill>
                  <a:schemeClr val="bg1"/>
                </a:solidFill>
              </a:rPr>
              <a:t>Transitions that occur because the state completed an activity are called “</a:t>
            </a:r>
            <a:r>
              <a:rPr lang="en-US" sz="2000" dirty="0" err="1">
                <a:solidFill>
                  <a:schemeClr val="bg1"/>
                </a:solidFill>
              </a:rPr>
              <a:t>triggerless</a:t>
            </a:r>
            <a:r>
              <a:rPr lang="en-US" sz="2000" dirty="0">
                <a:solidFill>
                  <a:schemeClr val="bg1"/>
                </a:solidFill>
              </a:rPr>
              <a:t>”</a:t>
            </a:r>
          </a:p>
          <a:p>
            <a:pPr marL="742950" lvl="1" indent="-285750">
              <a:buFont typeface="Arial" panose="020B0604020202020204" pitchFamily="34" charset="0"/>
              <a:buChar char="•"/>
            </a:pPr>
            <a:r>
              <a:rPr lang="en-US" sz="2000" dirty="0">
                <a:solidFill>
                  <a:schemeClr val="bg1"/>
                </a:solidFill>
              </a:rPr>
              <a:t>If an event has to occur after the completion of an event or action, then it is called the “guard condition” and is depicted by square brackets around the description of the event/action</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A2C02B49-719C-489A-9597-0895D824D8EB}"/>
              </a:ext>
            </a:extLst>
          </p:cNvPr>
          <p:cNvPicPr>
            <a:picLocks noChangeAspect="1"/>
          </p:cNvPicPr>
          <p:nvPr/>
        </p:nvPicPr>
        <p:blipFill>
          <a:blip r:embed="rId3"/>
          <a:stretch>
            <a:fillRect/>
          </a:stretch>
        </p:blipFill>
        <p:spPr>
          <a:xfrm>
            <a:off x="120830" y="2505386"/>
            <a:ext cx="1624664" cy="1350624"/>
          </a:xfrm>
          <a:prstGeom prst="rect">
            <a:avLst/>
          </a:prstGeom>
        </p:spPr>
      </p:pic>
      <p:sp>
        <p:nvSpPr>
          <p:cNvPr id="7" name="TextBox 6">
            <a:extLst>
              <a:ext uri="{FF2B5EF4-FFF2-40B4-BE49-F238E27FC236}">
                <a16:creationId xmlns:a16="http://schemas.microsoft.com/office/drawing/2014/main" id="{87E1673B-4346-4737-A83F-166C45E73F94}"/>
              </a:ext>
            </a:extLst>
          </p:cNvPr>
          <p:cNvSpPr txBox="1"/>
          <p:nvPr/>
        </p:nvSpPr>
        <p:spPr>
          <a:xfrm>
            <a:off x="393591" y="2796853"/>
            <a:ext cx="1079142" cy="276999"/>
          </a:xfrm>
          <a:prstGeom prst="rect">
            <a:avLst/>
          </a:prstGeom>
          <a:noFill/>
        </p:spPr>
        <p:txBody>
          <a:bodyPr wrap="none" rtlCol="0">
            <a:spAutoFit/>
          </a:bodyPr>
          <a:lstStyle/>
          <a:p>
            <a:r>
              <a:rPr lang="en-US" sz="1200" dirty="0">
                <a:solidFill>
                  <a:schemeClr val="bg1"/>
                </a:solidFill>
              </a:rPr>
              <a:t>State Name</a:t>
            </a:r>
          </a:p>
        </p:txBody>
      </p:sp>
      <p:sp>
        <p:nvSpPr>
          <p:cNvPr id="8" name="TextBox 7">
            <a:extLst>
              <a:ext uri="{FF2B5EF4-FFF2-40B4-BE49-F238E27FC236}">
                <a16:creationId xmlns:a16="http://schemas.microsoft.com/office/drawing/2014/main" id="{41D45ECA-CB99-46CF-BF96-2C397DA0E5AD}"/>
              </a:ext>
            </a:extLst>
          </p:cNvPr>
          <p:cNvSpPr txBox="1"/>
          <p:nvPr/>
        </p:nvSpPr>
        <p:spPr>
          <a:xfrm>
            <a:off x="281851" y="3126659"/>
            <a:ext cx="1245854" cy="276999"/>
          </a:xfrm>
          <a:prstGeom prst="rect">
            <a:avLst/>
          </a:prstGeom>
          <a:noFill/>
        </p:spPr>
        <p:txBody>
          <a:bodyPr wrap="none" rtlCol="0">
            <a:spAutoFit/>
          </a:bodyPr>
          <a:lstStyle/>
          <a:p>
            <a:r>
              <a:rPr lang="en-US" sz="1200" dirty="0">
                <a:solidFill>
                  <a:schemeClr val="bg1"/>
                </a:solidFill>
              </a:rPr>
              <a:t>State Variable</a:t>
            </a:r>
          </a:p>
        </p:txBody>
      </p:sp>
      <p:sp>
        <p:nvSpPr>
          <p:cNvPr id="9" name="TextBox 8">
            <a:extLst>
              <a:ext uri="{FF2B5EF4-FFF2-40B4-BE49-F238E27FC236}">
                <a16:creationId xmlns:a16="http://schemas.microsoft.com/office/drawing/2014/main" id="{3882822D-BFA2-4857-9F20-0D19C2114C8C}"/>
              </a:ext>
            </a:extLst>
          </p:cNvPr>
          <p:cNvSpPr txBox="1"/>
          <p:nvPr/>
        </p:nvSpPr>
        <p:spPr>
          <a:xfrm>
            <a:off x="566384" y="3403658"/>
            <a:ext cx="676788" cy="276999"/>
          </a:xfrm>
          <a:prstGeom prst="rect">
            <a:avLst/>
          </a:prstGeom>
          <a:noFill/>
        </p:spPr>
        <p:txBody>
          <a:bodyPr wrap="none" rtlCol="0">
            <a:spAutoFit/>
          </a:bodyPr>
          <a:lstStyle/>
          <a:p>
            <a:r>
              <a:rPr lang="en-US" sz="1200" dirty="0">
                <a:solidFill>
                  <a:schemeClr val="bg1"/>
                </a:solidFill>
              </a:rPr>
              <a:t>Action</a:t>
            </a:r>
          </a:p>
        </p:txBody>
      </p:sp>
      <p:pic>
        <p:nvPicPr>
          <p:cNvPr id="10" name="Picture 9">
            <a:extLst>
              <a:ext uri="{FF2B5EF4-FFF2-40B4-BE49-F238E27FC236}">
                <a16:creationId xmlns:a16="http://schemas.microsoft.com/office/drawing/2014/main" id="{C235AA59-E4FE-41F6-9193-6715E88BFC9E}"/>
              </a:ext>
            </a:extLst>
          </p:cNvPr>
          <p:cNvPicPr>
            <a:picLocks noChangeAspect="1"/>
          </p:cNvPicPr>
          <p:nvPr/>
        </p:nvPicPr>
        <p:blipFill>
          <a:blip r:embed="rId4"/>
          <a:stretch>
            <a:fillRect/>
          </a:stretch>
        </p:blipFill>
        <p:spPr>
          <a:xfrm>
            <a:off x="256887" y="4807028"/>
            <a:ext cx="1352550" cy="409575"/>
          </a:xfrm>
          <a:prstGeom prst="rect">
            <a:avLst/>
          </a:prstGeom>
        </p:spPr>
      </p:pic>
    </p:spTree>
    <p:extLst>
      <p:ext uri="{BB962C8B-B14F-4D97-AF65-F5344CB8AC3E}">
        <p14:creationId xmlns:p14="http://schemas.microsoft.com/office/powerpoint/2010/main" val="3862340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C0CE6-C444-41B4-BD7B-65142A8D5589}"/>
              </a:ext>
            </a:extLst>
          </p:cNvPr>
          <p:cNvSpPr>
            <a:spLocks noGrp="1"/>
          </p:cNvSpPr>
          <p:nvPr>
            <p:ph type="title"/>
          </p:nvPr>
        </p:nvSpPr>
        <p:spPr>
          <a:xfrm>
            <a:off x="373819" y="120008"/>
            <a:ext cx="11622438" cy="1004117"/>
          </a:xfrm>
        </p:spPr>
        <p:txBody>
          <a:bodyPr/>
          <a:lstStyle/>
          <a:p>
            <a:r>
              <a:rPr lang="en-US" dirty="0"/>
              <a:t>Elements of a State Diagram pt.2</a:t>
            </a:r>
          </a:p>
        </p:txBody>
      </p:sp>
      <p:sp>
        <p:nvSpPr>
          <p:cNvPr id="3" name="Content Placeholder 2">
            <a:extLst>
              <a:ext uri="{FF2B5EF4-FFF2-40B4-BE49-F238E27FC236}">
                <a16:creationId xmlns:a16="http://schemas.microsoft.com/office/drawing/2014/main" id="{927A256B-C0D7-4416-A39D-0A4D1F5673F3}"/>
              </a:ext>
            </a:extLst>
          </p:cNvPr>
          <p:cNvSpPr>
            <a:spLocks noGrp="1"/>
          </p:cNvSpPr>
          <p:nvPr>
            <p:ph idx="1"/>
          </p:nvPr>
        </p:nvSpPr>
        <p:spPr>
          <a:xfrm>
            <a:off x="1773994" y="1258350"/>
            <a:ext cx="10045308" cy="5243314"/>
          </a:xfrm>
        </p:spPr>
        <p:txBody>
          <a:bodyPr/>
          <a:lstStyle/>
          <a:p>
            <a:r>
              <a:rPr lang="en-US" dirty="0">
                <a:solidFill>
                  <a:schemeClr val="bg1"/>
                </a:solidFill>
              </a:rPr>
              <a:t>History States: an “H” enclosed in a circle is used to indicate when an object goes into a trance or wait state, and on the occurrence of a certain event, go back to the state it was I when it went into that wait state (its last active state).</a:t>
            </a:r>
          </a:p>
          <a:p>
            <a:endParaRPr lang="en-US" dirty="0">
              <a:solidFill>
                <a:schemeClr val="bg1"/>
              </a:solidFill>
            </a:endParaRPr>
          </a:p>
          <a:p>
            <a:r>
              <a:rPr lang="en-US" dirty="0">
                <a:solidFill>
                  <a:schemeClr val="bg1"/>
                </a:solidFill>
              </a:rPr>
              <a:t>Signal: When an event causes a message/trigger to be sent to a state that causes a transition, then that event is called a “signal” and is depicted with “&lt;&lt;Signal&gt;&gt;” above the action/event and transition arrow.</a:t>
            </a:r>
          </a:p>
          <a:p>
            <a:endParaRPr lang="en-US" dirty="0">
              <a:solidFill>
                <a:schemeClr val="bg1"/>
              </a:solidFill>
            </a:endParaRPr>
          </a:p>
          <a:p>
            <a:r>
              <a:rPr lang="en-US" dirty="0">
                <a:solidFill>
                  <a:schemeClr val="bg1"/>
                </a:solidFill>
              </a:rPr>
              <a:t>Final State: The end of the state diagram is shown by a bull’s eye and is called the “final state”. It is another “pseudo state” because it does not have any variable or action described.</a:t>
            </a:r>
          </a:p>
        </p:txBody>
      </p:sp>
      <p:pic>
        <p:nvPicPr>
          <p:cNvPr id="4" name="Picture 3">
            <a:extLst>
              <a:ext uri="{FF2B5EF4-FFF2-40B4-BE49-F238E27FC236}">
                <a16:creationId xmlns:a16="http://schemas.microsoft.com/office/drawing/2014/main" id="{6E494233-62A3-4A40-890A-1EFB7F25E0EB}"/>
              </a:ext>
            </a:extLst>
          </p:cNvPr>
          <p:cNvPicPr>
            <a:picLocks noChangeAspect="1"/>
          </p:cNvPicPr>
          <p:nvPr/>
        </p:nvPicPr>
        <p:blipFill>
          <a:blip r:embed="rId2"/>
          <a:stretch>
            <a:fillRect/>
          </a:stretch>
        </p:blipFill>
        <p:spPr>
          <a:xfrm>
            <a:off x="681037" y="1652587"/>
            <a:ext cx="542925" cy="523875"/>
          </a:xfrm>
          <a:prstGeom prst="rect">
            <a:avLst/>
          </a:prstGeom>
        </p:spPr>
      </p:pic>
      <p:pic>
        <p:nvPicPr>
          <p:cNvPr id="5" name="Picture 4">
            <a:extLst>
              <a:ext uri="{FF2B5EF4-FFF2-40B4-BE49-F238E27FC236}">
                <a16:creationId xmlns:a16="http://schemas.microsoft.com/office/drawing/2014/main" id="{2BB5C5CD-1EAF-4052-9B3E-DDC2CC0774A5}"/>
              </a:ext>
            </a:extLst>
          </p:cNvPr>
          <p:cNvPicPr>
            <a:picLocks noChangeAspect="1"/>
          </p:cNvPicPr>
          <p:nvPr/>
        </p:nvPicPr>
        <p:blipFill>
          <a:blip r:embed="rId3"/>
          <a:stretch>
            <a:fillRect/>
          </a:stretch>
        </p:blipFill>
        <p:spPr>
          <a:xfrm>
            <a:off x="709611" y="5091112"/>
            <a:ext cx="485775" cy="504825"/>
          </a:xfrm>
          <a:prstGeom prst="rect">
            <a:avLst/>
          </a:prstGeom>
        </p:spPr>
      </p:pic>
      <p:pic>
        <p:nvPicPr>
          <p:cNvPr id="6" name="Picture 5">
            <a:extLst>
              <a:ext uri="{FF2B5EF4-FFF2-40B4-BE49-F238E27FC236}">
                <a16:creationId xmlns:a16="http://schemas.microsoft.com/office/drawing/2014/main" id="{21784B70-A6D6-4B63-AE6B-172F1811953A}"/>
              </a:ext>
            </a:extLst>
          </p:cNvPr>
          <p:cNvPicPr>
            <a:picLocks noChangeAspect="1"/>
          </p:cNvPicPr>
          <p:nvPr/>
        </p:nvPicPr>
        <p:blipFill>
          <a:blip r:embed="rId4"/>
          <a:stretch>
            <a:fillRect/>
          </a:stretch>
        </p:blipFill>
        <p:spPr>
          <a:xfrm>
            <a:off x="276223" y="4038775"/>
            <a:ext cx="1352550" cy="409575"/>
          </a:xfrm>
          <a:prstGeom prst="rect">
            <a:avLst/>
          </a:prstGeom>
        </p:spPr>
      </p:pic>
      <p:pic>
        <p:nvPicPr>
          <p:cNvPr id="7" name="Picture 6">
            <a:extLst>
              <a:ext uri="{FF2B5EF4-FFF2-40B4-BE49-F238E27FC236}">
                <a16:creationId xmlns:a16="http://schemas.microsoft.com/office/drawing/2014/main" id="{B5D7F1AF-E85A-4580-A00D-D35AE44EF91A}"/>
              </a:ext>
            </a:extLst>
          </p:cNvPr>
          <p:cNvPicPr>
            <a:picLocks noChangeAspect="1"/>
          </p:cNvPicPr>
          <p:nvPr/>
        </p:nvPicPr>
        <p:blipFill>
          <a:blip r:embed="rId5"/>
          <a:stretch>
            <a:fillRect/>
          </a:stretch>
        </p:blipFill>
        <p:spPr>
          <a:xfrm>
            <a:off x="384554" y="3721768"/>
            <a:ext cx="1100136" cy="316477"/>
          </a:xfrm>
          <a:prstGeom prst="rect">
            <a:avLst/>
          </a:prstGeom>
        </p:spPr>
      </p:pic>
    </p:spTree>
    <p:extLst>
      <p:ext uri="{BB962C8B-B14F-4D97-AF65-F5344CB8AC3E}">
        <p14:creationId xmlns:p14="http://schemas.microsoft.com/office/powerpoint/2010/main" val="267058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C0CE6-C444-41B4-BD7B-65142A8D5589}"/>
              </a:ext>
            </a:extLst>
          </p:cNvPr>
          <p:cNvSpPr>
            <a:spLocks noGrp="1"/>
          </p:cNvSpPr>
          <p:nvPr>
            <p:ph type="title"/>
          </p:nvPr>
        </p:nvSpPr>
        <p:spPr>
          <a:xfrm>
            <a:off x="373819" y="120008"/>
            <a:ext cx="11622438" cy="1004117"/>
          </a:xfrm>
        </p:spPr>
        <p:txBody>
          <a:bodyPr/>
          <a:lstStyle/>
          <a:p>
            <a:r>
              <a:rPr lang="en-US" dirty="0"/>
              <a:t>Recommendations for State Diagrams</a:t>
            </a:r>
          </a:p>
        </p:txBody>
      </p:sp>
      <p:sp>
        <p:nvSpPr>
          <p:cNvPr id="3" name="Content Placeholder 2">
            <a:extLst>
              <a:ext uri="{FF2B5EF4-FFF2-40B4-BE49-F238E27FC236}">
                <a16:creationId xmlns:a16="http://schemas.microsoft.com/office/drawing/2014/main" id="{927A256B-C0D7-4416-A39D-0A4D1F5673F3}"/>
              </a:ext>
            </a:extLst>
          </p:cNvPr>
          <p:cNvSpPr>
            <a:spLocks noGrp="1"/>
          </p:cNvSpPr>
          <p:nvPr>
            <p:ph idx="1"/>
          </p:nvPr>
        </p:nvSpPr>
        <p:spPr>
          <a:xfrm>
            <a:off x="373819" y="1258350"/>
            <a:ext cx="10045308" cy="5243314"/>
          </a:xfrm>
        </p:spPr>
        <p:txBody>
          <a:bodyPr>
            <a:normAutofit/>
          </a:bodyPr>
          <a:lstStyle/>
          <a:p>
            <a:r>
              <a:rPr lang="en-US" sz="3200" dirty="0">
                <a:solidFill>
                  <a:schemeClr val="bg1"/>
                </a:solidFill>
              </a:rPr>
              <a:t>Create state diagrams when the business logic is very complex or needs greater understanding by the developer to be coded perfectly</a:t>
            </a:r>
          </a:p>
          <a:p>
            <a:endParaRPr lang="en-US" sz="3200" dirty="0">
              <a:solidFill>
                <a:schemeClr val="bg1"/>
              </a:solidFill>
            </a:endParaRPr>
          </a:p>
          <a:p>
            <a:r>
              <a:rPr lang="en-US" sz="3200" dirty="0" err="1">
                <a:solidFill>
                  <a:schemeClr val="bg1"/>
                </a:solidFill>
              </a:rPr>
              <a:t>Arange</a:t>
            </a:r>
            <a:r>
              <a:rPr lang="en-US" sz="3200" dirty="0">
                <a:solidFill>
                  <a:schemeClr val="bg1"/>
                </a:solidFill>
              </a:rPr>
              <a:t> the states and transitions to minimize crossing of lines. Crossed lines are sources of confusion and may detract from the meaning of the diagram</a:t>
            </a:r>
          </a:p>
        </p:txBody>
      </p:sp>
    </p:spTree>
    <p:extLst>
      <p:ext uri="{BB962C8B-B14F-4D97-AF65-F5344CB8AC3E}">
        <p14:creationId xmlns:p14="http://schemas.microsoft.com/office/powerpoint/2010/main" val="1721537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C0CE6-C444-41B4-BD7B-65142A8D5589}"/>
              </a:ext>
            </a:extLst>
          </p:cNvPr>
          <p:cNvSpPr>
            <a:spLocks noGrp="1"/>
          </p:cNvSpPr>
          <p:nvPr>
            <p:ph type="title"/>
          </p:nvPr>
        </p:nvSpPr>
        <p:spPr>
          <a:xfrm>
            <a:off x="373819" y="120008"/>
            <a:ext cx="11622438" cy="1004117"/>
          </a:xfrm>
        </p:spPr>
        <p:txBody>
          <a:bodyPr/>
          <a:lstStyle/>
          <a:p>
            <a:r>
              <a:rPr lang="en-US" dirty="0"/>
              <a:t>Simple Example of a State Diagram #1</a:t>
            </a:r>
          </a:p>
        </p:txBody>
      </p:sp>
      <p:pic>
        <p:nvPicPr>
          <p:cNvPr id="10" name="Picture 9">
            <a:extLst>
              <a:ext uri="{FF2B5EF4-FFF2-40B4-BE49-F238E27FC236}">
                <a16:creationId xmlns:a16="http://schemas.microsoft.com/office/drawing/2014/main" id="{71126EC2-03CB-4238-ADD5-07299DEBDF1E}"/>
              </a:ext>
            </a:extLst>
          </p:cNvPr>
          <p:cNvPicPr>
            <a:picLocks noChangeAspect="1"/>
          </p:cNvPicPr>
          <p:nvPr/>
        </p:nvPicPr>
        <p:blipFill>
          <a:blip r:embed="rId2"/>
          <a:stretch>
            <a:fillRect/>
          </a:stretch>
        </p:blipFill>
        <p:spPr>
          <a:xfrm>
            <a:off x="1055572" y="2451917"/>
            <a:ext cx="10258932" cy="2981325"/>
          </a:xfrm>
          <a:prstGeom prst="rect">
            <a:avLst/>
          </a:prstGeom>
        </p:spPr>
      </p:pic>
    </p:spTree>
    <p:extLst>
      <p:ext uri="{BB962C8B-B14F-4D97-AF65-F5344CB8AC3E}">
        <p14:creationId xmlns:p14="http://schemas.microsoft.com/office/powerpoint/2010/main" val="1747387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C0CE6-C444-41B4-BD7B-65142A8D5589}"/>
              </a:ext>
            </a:extLst>
          </p:cNvPr>
          <p:cNvSpPr>
            <a:spLocks noGrp="1"/>
          </p:cNvSpPr>
          <p:nvPr>
            <p:ph type="title"/>
          </p:nvPr>
        </p:nvSpPr>
        <p:spPr>
          <a:xfrm>
            <a:off x="373819" y="120008"/>
            <a:ext cx="11622438" cy="1004117"/>
          </a:xfrm>
        </p:spPr>
        <p:txBody>
          <a:bodyPr/>
          <a:lstStyle/>
          <a:p>
            <a:r>
              <a:rPr lang="en-US" dirty="0"/>
              <a:t>Simple Example of a State Diagram #2</a:t>
            </a:r>
          </a:p>
        </p:txBody>
      </p:sp>
      <p:pic>
        <p:nvPicPr>
          <p:cNvPr id="5" name="Picture 4">
            <a:extLst>
              <a:ext uri="{FF2B5EF4-FFF2-40B4-BE49-F238E27FC236}">
                <a16:creationId xmlns:a16="http://schemas.microsoft.com/office/drawing/2014/main" id="{2B9A74FF-DA27-4C41-AADD-2A616B75E9B8}"/>
              </a:ext>
            </a:extLst>
          </p:cNvPr>
          <p:cNvPicPr>
            <a:picLocks noChangeAspect="1"/>
          </p:cNvPicPr>
          <p:nvPr/>
        </p:nvPicPr>
        <p:blipFill>
          <a:blip r:embed="rId2"/>
          <a:stretch>
            <a:fillRect/>
          </a:stretch>
        </p:blipFill>
        <p:spPr>
          <a:xfrm>
            <a:off x="3559968" y="867822"/>
            <a:ext cx="5072063" cy="5927322"/>
          </a:xfrm>
          <a:prstGeom prst="rect">
            <a:avLst/>
          </a:prstGeom>
        </p:spPr>
      </p:pic>
    </p:spTree>
    <p:extLst>
      <p:ext uri="{BB962C8B-B14F-4D97-AF65-F5344CB8AC3E}">
        <p14:creationId xmlns:p14="http://schemas.microsoft.com/office/powerpoint/2010/main" val="532178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0DB9-C621-4AD8-A579-2ACC2D0521E7}"/>
              </a:ext>
            </a:extLst>
          </p:cNvPr>
          <p:cNvSpPr>
            <a:spLocks noGrp="1"/>
          </p:cNvSpPr>
          <p:nvPr>
            <p:ph type="title"/>
          </p:nvPr>
        </p:nvSpPr>
        <p:spPr>
          <a:xfrm>
            <a:off x="130537" y="46139"/>
            <a:ext cx="11999943" cy="692092"/>
          </a:xfrm>
        </p:spPr>
        <p:txBody>
          <a:bodyPr/>
          <a:lstStyle/>
          <a:p>
            <a:pPr algn="ctr"/>
            <a:r>
              <a:rPr lang="en-US" dirty="0"/>
              <a:t>JAVA Thread States and Life Cycle</a:t>
            </a:r>
          </a:p>
        </p:txBody>
      </p:sp>
      <p:pic>
        <p:nvPicPr>
          <p:cNvPr id="5" name="Content Placeholder 4">
            <a:extLst>
              <a:ext uri="{FF2B5EF4-FFF2-40B4-BE49-F238E27FC236}">
                <a16:creationId xmlns:a16="http://schemas.microsoft.com/office/drawing/2014/main" id="{33A75463-3A36-4A27-A0B2-7C3C8E3FE1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5685" y="738231"/>
            <a:ext cx="7680629" cy="6056495"/>
          </a:xfrm>
        </p:spPr>
      </p:pic>
    </p:spTree>
    <p:extLst>
      <p:ext uri="{BB962C8B-B14F-4D97-AF65-F5344CB8AC3E}">
        <p14:creationId xmlns:p14="http://schemas.microsoft.com/office/powerpoint/2010/main" val="406427729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4424</TotalTime>
  <Words>441</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Slice</vt:lpstr>
      <vt:lpstr>State Diagrams</vt:lpstr>
      <vt:lpstr>Purpose of State (Chart) Diagrams</vt:lpstr>
      <vt:lpstr>Elements of a State Diagram pt.1</vt:lpstr>
      <vt:lpstr>Elements of a State Diagram pt.2</vt:lpstr>
      <vt:lpstr>Recommendations for State Diagrams</vt:lpstr>
      <vt:lpstr>Simple Example of a State Diagram #1</vt:lpstr>
      <vt:lpstr>Simple Example of a State Diagram #2</vt:lpstr>
      <vt:lpstr>JAVA Thread States and Life 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Diagrams</dc:title>
  <dc:creator>Jeremy Hawks</dc:creator>
  <cp:lastModifiedBy>Jeremy Hawks</cp:lastModifiedBy>
  <cp:revision>1</cp:revision>
  <dcterms:created xsi:type="dcterms:W3CDTF">2019-03-02T03:33:26Z</dcterms:created>
  <dcterms:modified xsi:type="dcterms:W3CDTF">2019-03-05T05:18:07Z</dcterms:modified>
</cp:coreProperties>
</file>