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C5A1C-0BEA-4F04-A18A-C7FBE47A05CE}" v="6" dt="2019-04-10T04:06:3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AWKS" userId="1aaca02d-58ef-48a0-9cd3-7db8479167e8" providerId="ADAL" clId="{0DBC5A1C-0BEA-4F04-A18A-C7FBE47A05CE}"/>
    <pc:docChg chg="undo custSel mod addSld modSld">
      <pc:chgData name="JEREMY HAWKS" userId="1aaca02d-58ef-48a0-9cd3-7db8479167e8" providerId="ADAL" clId="{0DBC5A1C-0BEA-4F04-A18A-C7FBE47A05CE}" dt="2019-04-10T04:07:48.492" v="1716" actId="20577"/>
      <pc:docMkLst>
        <pc:docMk/>
      </pc:docMkLst>
      <pc:sldChg chg="modSp">
        <pc:chgData name="JEREMY HAWKS" userId="1aaca02d-58ef-48a0-9cd3-7db8479167e8" providerId="ADAL" clId="{0DBC5A1C-0BEA-4F04-A18A-C7FBE47A05CE}" dt="2019-03-30T02:43:45.457" v="17" actId="20577"/>
        <pc:sldMkLst>
          <pc:docMk/>
          <pc:sldMk cId="320502433" sldId="256"/>
        </pc:sldMkLst>
        <pc:spChg chg="mod">
          <ac:chgData name="JEREMY HAWKS" userId="1aaca02d-58ef-48a0-9cd3-7db8479167e8" providerId="ADAL" clId="{0DBC5A1C-0BEA-4F04-A18A-C7FBE47A05CE}" dt="2019-03-30T02:43:45.457" v="17" actId="20577"/>
          <ac:spMkLst>
            <pc:docMk/>
            <pc:sldMk cId="320502433" sldId="256"/>
            <ac:spMk id="2" creationId="{955E0F03-E23D-4EBE-AADA-507B2921E063}"/>
          </ac:spMkLst>
        </pc:spChg>
        <pc:spChg chg="mod">
          <ac:chgData name="JEREMY HAWKS" userId="1aaca02d-58ef-48a0-9cd3-7db8479167e8" providerId="ADAL" clId="{0DBC5A1C-0BEA-4F04-A18A-C7FBE47A05CE}" dt="2019-03-30T02:43:39.266" v="0"/>
          <ac:spMkLst>
            <pc:docMk/>
            <pc:sldMk cId="320502433" sldId="256"/>
            <ac:spMk id="3" creationId="{076DDC48-16D6-461D-8D24-293D67B87E89}"/>
          </ac:spMkLst>
        </pc:spChg>
      </pc:sldChg>
      <pc:sldChg chg="modSp add">
        <pc:chgData name="JEREMY HAWKS" userId="1aaca02d-58ef-48a0-9cd3-7db8479167e8" providerId="ADAL" clId="{0DBC5A1C-0BEA-4F04-A18A-C7FBE47A05CE}" dt="2019-04-10T03:37:09.503" v="586" actId="20577"/>
        <pc:sldMkLst>
          <pc:docMk/>
          <pc:sldMk cId="1551437525" sldId="257"/>
        </pc:sldMkLst>
        <pc:spChg chg="mod">
          <ac:chgData name="JEREMY HAWKS" userId="1aaca02d-58ef-48a0-9cd3-7db8479167e8" providerId="ADAL" clId="{0DBC5A1C-0BEA-4F04-A18A-C7FBE47A05CE}" dt="2019-04-10T03:36:35.175" v="487" actId="20577"/>
          <ac:spMkLst>
            <pc:docMk/>
            <pc:sldMk cId="1551437525" sldId="257"/>
            <ac:spMk id="2" creationId="{9D296323-CD02-4C49-91CF-46FEFF95ADEC}"/>
          </ac:spMkLst>
        </pc:spChg>
        <pc:spChg chg="mod">
          <ac:chgData name="JEREMY HAWKS" userId="1aaca02d-58ef-48a0-9cd3-7db8479167e8" providerId="ADAL" clId="{0DBC5A1C-0BEA-4F04-A18A-C7FBE47A05CE}" dt="2019-04-10T03:37:09.503" v="586" actId="20577"/>
          <ac:spMkLst>
            <pc:docMk/>
            <pc:sldMk cId="1551437525" sldId="257"/>
            <ac:spMk id="3" creationId="{9DA9CC0F-F5F5-4D4C-842F-53AF3030133B}"/>
          </ac:spMkLst>
        </pc:spChg>
      </pc:sldChg>
      <pc:sldChg chg="modSp add">
        <pc:chgData name="JEREMY HAWKS" userId="1aaca02d-58ef-48a0-9cd3-7db8479167e8" providerId="ADAL" clId="{0DBC5A1C-0BEA-4F04-A18A-C7FBE47A05CE}" dt="2019-04-10T03:39:29.455" v="1072" actId="20577"/>
        <pc:sldMkLst>
          <pc:docMk/>
          <pc:sldMk cId="3840987346" sldId="258"/>
        </pc:sldMkLst>
        <pc:spChg chg="mod">
          <ac:chgData name="JEREMY HAWKS" userId="1aaca02d-58ef-48a0-9cd3-7db8479167e8" providerId="ADAL" clId="{0DBC5A1C-0BEA-4F04-A18A-C7FBE47A05CE}" dt="2019-04-10T03:37:20.630" v="606" actId="20577"/>
          <ac:spMkLst>
            <pc:docMk/>
            <pc:sldMk cId="3840987346" sldId="258"/>
            <ac:spMk id="2" creationId="{77673202-682C-4270-847C-55EC4D91E78F}"/>
          </ac:spMkLst>
        </pc:spChg>
        <pc:spChg chg="mod">
          <ac:chgData name="JEREMY HAWKS" userId="1aaca02d-58ef-48a0-9cd3-7db8479167e8" providerId="ADAL" clId="{0DBC5A1C-0BEA-4F04-A18A-C7FBE47A05CE}" dt="2019-04-10T03:39:29.455" v="1072" actId="20577"/>
          <ac:spMkLst>
            <pc:docMk/>
            <pc:sldMk cId="3840987346" sldId="258"/>
            <ac:spMk id="3" creationId="{CCFB4C64-540A-4A90-9F10-4431DD0E51F2}"/>
          </ac:spMkLst>
        </pc:spChg>
      </pc:sldChg>
      <pc:sldChg chg="modSp add">
        <pc:chgData name="JEREMY HAWKS" userId="1aaca02d-58ef-48a0-9cd3-7db8479167e8" providerId="ADAL" clId="{0DBC5A1C-0BEA-4F04-A18A-C7FBE47A05CE}" dt="2019-04-10T04:05:13.396" v="1623" actId="20577"/>
        <pc:sldMkLst>
          <pc:docMk/>
          <pc:sldMk cId="3912943304" sldId="259"/>
        </pc:sldMkLst>
        <pc:spChg chg="mod">
          <ac:chgData name="JEREMY HAWKS" userId="1aaca02d-58ef-48a0-9cd3-7db8479167e8" providerId="ADAL" clId="{0DBC5A1C-0BEA-4F04-A18A-C7FBE47A05CE}" dt="2019-04-10T03:39:53.174" v="1092" actId="20577"/>
          <ac:spMkLst>
            <pc:docMk/>
            <pc:sldMk cId="3912943304" sldId="259"/>
            <ac:spMk id="2" creationId="{37B302EF-AEB9-4891-93D0-CFEEAAC9D1FE}"/>
          </ac:spMkLst>
        </pc:spChg>
        <pc:spChg chg="mod">
          <ac:chgData name="JEREMY HAWKS" userId="1aaca02d-58ef-48a0-9cd3-7db8479167e8" providerId="ADAL" clId="{0DBC5A1C-0BEA-4F04-A18A-C7FBE47A05CE}" dt="2019-04-10T04:05:13.396" v="1623" actId="20577"/>
          <ac:spMkLst>
            <pc:docMk/>
            <pc:sldMk cId="3912943304" sldId="259"/>
            <ac:spMk id="3" creationId="{F360332B-F29D-4EA8-A703-97432D9ECF02}"/>
          </ac:spMkLst>
        </pc:spChg>
      </pc:sldChg>
      <pc:sldChg chg="addSp delSp modSp add mod setBg">
        <pc:chgData name="JEREMY HAWKS" userId="1aaca02d-58ef-48a0-9cd3-7db8479167e8" providerId="ADAL" clId="{0DBC5A1C-0BEA-4F04-A18A-C7FBE47A05CE}" dt="2019-04-10T04:07:48.492" v="1716" actId="20577"/>
        <pc:sldMkLst>
          <pc:docMk/>
          <pc:sldMk cId="4265182893" sldId="260"/>
        </pc:sldMkLst>
        <pc:spChg chg="mod">
          <ac:chgData name="JEREMY HAWKS" userId="1aaca02d-58ef-48a0-9cd3-7db8479167e8" providerId="ADAL" clId="{0DBC5A1C-0BEA-4F04-A18A-C7FBE47A05CE}" dt="2019-04-10T04:07:20.532" v="1654" actId="20577"/>
          <ac:spMkLst>
            <pc:docMk/>
            <pc:sldMk cId="4265182893" sldId="260"/>
            <ac:spMk id="2" creationId="{C373CAD8-1206-4396-B15A-35F036820F6A}"/>
          </ac:spMkLst>
        </pc:spChg>
        <pc:spChg chg="del mod">
          <ac:chgData name="JEREMY HAWKS" userId="1aaca02d-58ef-48a0-9cd3-7db8479167e8" providerId="ADAL" clId="{0DBC5A1C-0BEA-4F04-A18A-C7FBE47A05CE}" dt="2019-04-10T04:06:37.112" v="1626"/>
          <ac:spMkLst>
            <pc:docMk/>
            <pc:sldMk cId="4265182893" sldId="260"/>
            <ac:spMk id="3" creationId="{80E235A3-FFEA-4FE7-A868-C2D1DDBADE76}"/>
          </ac:spMkLst>
        </pc:spChg>
        <pc:spChg chg="add mod">
          <ac:chgData name="JEREMY HAWKS" userId="1aaca02d-58ef-48a0-9cd3-7db8479167e8" providerId="ADAL" clId="{0DBC5A1C-0BEA-4F04-A18A-C7FBE47A05CE}" dt="2019-04-10T04:07:48.492" v="1716" actId="20577"/>
          <ac:spMkLst>
            <pc:docMk/>
            <pc:sldMk cId="4265182893" sldId="260"/>
            <ac:spMk id="9" creationId="{047ABCA7-3771-454D-8220-E0F7EB273CEB}"/>
          </ac:spMkLst>
        </pc:spChg>
        <pc:spChg chg="add">
          <ac:chgData name="JEREMY HAWKS" userId="1aaca02d-58ef-48a0-9cd3-7db8479167e8" providerId="ADAL" clId="{0DBC5A1C-0BEA-4F04-A18A-C7FBE47A05CE}" dt="2019-04-10T04:06:50.972" v="1627" actId="26606"/>
          <ac:spMkLst>
            <pc:docMk/>
            <pc:sldMk cId="4265182893" sldId="260"/>
            <ac:spMk id="12" creationId="{1395ACAC-577D-4FAD-955D-280C3D104ADF}"/>
          </ac:spMkLst>
        </pc:spChg>
        <pc:spChg chg="add">
          <ac:chgData name="JEREMY HAWKS" userId="1aaca02d-58ef-48a0-9cd3-7db8479167e8" providerId="ADAL" clId="{0DBC5A1C-0BEA-4F04-A18A-C7FBE47A05CE}" dt="2019-04-10T04:06:50.972" v="1627" actId="26606"/>
          <ac:spMkLst>
            <pc:docMk/>
            <pc:sldMk cId="4265182893" sldId="260"/>
            <ac:spMk id="16" creationId="{0AB11C2E-6CA2-4822-BF14-C1C9A6BC6CAA}"/>
          </ac:spMkLst>
        </pc:spChg>
        <pc:spChg chg="add">
          <ac:chgData name="JEREMY HAWKS" userId="1aaca02d-58ef-48a0-9cd3-7db8479167e8" providerId="ADAL" clId="{0DBC5A1C-0BEA-4F04-A18A-C7FBE47A05CE}" dt="2019-04-10T04:06:50.972" v="1627" actId="26606"/>
          <ac:spMkLst>
            <pc:docMk/>
            <pc:sldMk cId="4265182893" sldId="260"/>
            <ac:spMk id="18" creationId="{38B3A2B2-7BBB-4E52-8C30-BE2A6F346B37}"/>
          </ac:spMkLst>
        </pc:spChg>
        <pc:spChg chg="add">
          <ac:chgData name="JEREMY HAWKS" userId="1aaca02d-58ef-48a0-9cd3-7db8479167e8" providerId="ADAL" clId="{0DBC5A1C-0BEA-4F04-A18A-C7FBE47A05CE}" dt="2019-04-10T04:06:50.972" v="1627" actId="26606"/>
          <ac:spMkLst>
            <pc:docMk/>
            <pc:sldMk cId="4265182893" sldId="260"/>
            <ac:spMk id="22" creationId="{09D6A950-3339-40EB-8972-64F44542D3FF}"/>
          </ac:spMkLst>
        </pc:spChg>
        <pc:picChg chg="add del mod">
          <ac:chgData name="JEREMY HAWKS" userId="1aaca02d-58ef-48a0-9cd3-7db8479167e8" providerId="ADAL" clId="{0DBC5A1C-0BEA-4F04-A18A-C7FBE47A05CE}" dt="2019-04-10T04:06:50.972" v="1627" actId="26606"/>
          <ac:picMkLst>
            <pc:docMk/>
            <pc:sldMk cId="4265182893" sldId="260"/>
            <ac:picMk id="4" creationId="{9DAA6849-FE85-4DDB-93F5-95D11124D262}"/>
          </ac:picMkLst>
        </pc:picChg>
        <pc:picChg chg="add mod">
          <ac:chgData name="JEREMY HAWKS" userId="1aaca02d-58ef-48a0-9cd3-7db8479167e8" providerId="ADAL" clId="{0DBC5A1C-0BEA-4F04-A18A-C7FBE47A05CE}" dt="2019-04-10T04:07:06.740" v="1631" actId="14100"/>
          <ac:picMkLst>
            <pc:docMk/>
            <pc:sldMk cId="4265182893" sldId="260"/>
            <ac:picMk id="7" creationId="{9DAA6849-FE85-4DDB-93F5-95D11124D262}"/>
          </ac:picMkLst>
        </pc:picChg>
        <pc:picChg chg="add">
          <ac:chgData name="JEREMY HAWKS" userId="1aaca02d-58ef-48a0-9cd3-7db8479167e8" providerId="ADAL" clId="{0DBC5A1C-0BEA-4F04-A18A-C7FBE47A05CE}" dt="2019-04-10T04:06:50.972" v="1627" actId="26606"/>
          <ac:picMkLst>
            <pc:docMk/>
            <pc:sldMk cId="4265182893" sldId="260"/>
            <ac:picMk id="14" creationId="{E228037F-2EF2-4A1A-8D1D-D08F2C98AD63}"/>
          </ac:picMkLst>
        </pc:picChg>
        <pc:picChg chg="add">
          <ac:chgData name="JEREMY HAWKS" userId="1aaca02d-58ef-48a0-9cd3-7db8479167e8" providerId="ADAL" clId="{0DBC5A1C-0BEA-4F04-A18A-C7FBE47A05CE}" dt="2019-04-10T04:06:50.972" v="1627" actId="26606"/>
          <ac:picMkLst>
            <pc:docMk/>
            <pc:sldMk cId="4265182893" sldId="260"/>
            <ac:picMk id="20" creationId="{FFF756FE-278B-4106-BB2E-DB87CF02DF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F03-E23D-4EBE-AADA-507B2921E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DC48-16D6-461D-8D24-293D67B8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Hawks – CIT 360</a:t>
            </a:r>
          </a:p>
        </p:txBody>
      </p:sp>
    </p:spTree>
    <p:extLst>
      <p:ext uri="{BB962C8B-B14F-4D97-AF65-F5344CB8AC3E}">
        <p14:creationId xmlns:p14="http://schemas.microsoft.com/office/powerpoint/2010/main" val="3205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6323-CD02-4C49-91CF-46FEFF95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CC0F-F5F5-4D4C-842F-53AF3030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9345"/>
          </a:xfrm>
        </p:spPr>
        <p:txBody>
          <a:bodyPr>
            <a:normAutofit/>
          </a:bodyPr>
          <a:lstStyle/>
          <a:p>
            <a:r>
              <a:rPr lang="en-US" dirty="0"/>
              <a:t>UML sequence diagrams typically show some sequence of method invocations that achieve some specific purpose (for example, calculating the total cost of a sale transaction).</a:t>
            </a:r>
          </a:p>
          <a:p>
            <a:r>
              <a:rPr lang="en-US" dirty="0"/>
              <a:t>Objects that participate in the sequence and exist at the start of the sequence, are spread across the top of the diagram in the usual UML notation for an object.</a:t>
            </a:r>
          </a:p>
          <a:p>
            <a:r>
              <a:rPr lang="en-US" dirty="0"/>
              <a:t>Time is imagined as running vertically from top to bottom of the diagram.</a:t>
            </a:r>
          </a:p>
          <a:p>
            <a:r>
              <a:rPr lang="en-US" dirty="0"/>
              <a:t>Each object has a lifeline running vertically down the page, immediately below its rectangle.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3202-682C-4270-847C-55EC4D91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4C64-540A-4A90-9F10-4431DD0E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9345"/>
          </a:xfrm>
        </p:spPr>
        <p:txBody>
          <a:bodyPr/>
          <a:lstStyle/>
          <a:p>
            <a:r>
              <a:rPr lang="en-US" dirty="0"/>
              <a:t>Method invocations are drawn as solid lines with open </a:t>
            </a:r>
            <a:r>
              <a:rPr lang="en-US" dirty="0" err="1"/>
              <a:t>arroheads</a:t>
            </a:r>
            <a:r>
              <a:rPr lang="en-US" dirty="0"/>
              <a:t> from the lifeline of the calling object to the lifeline of the receiving object.</a:t>
            </a:r>
          </a:p>
          <a:p>
            <a:r>
              <a:rPr lang="en-US" dirty="0"/>
              <a:t>An object’s lifeline is widened whenever one of its methods is being executed.</a:t>
            </a:r>
          </a:p>
          <a:p>
            <a:r>
              <a:rPr lang="en-US" dirty="0"/>
              <a:t>These activation bars may be nested to show that another method of the object has been invoked as part of the execution of the previous method.</a:t>
            </a:r>
          </a:p>
          <a:p>
            <a:r>
              <a:rPr lang="en-US" dirty="0"/>
              <a:t>Optionally, returns from methods may be shown as a dotted line with an open arrowhead.</a:t>
            </a:r>
          </a:p>
        </p:txBody>
      </p:sp>
    </p:spTree>
    <p:extLst>
      <p:ext uri="{BB962C8B-B14F-4D97-AF65-F5344CB8AC3E}">
        <p14:creationId xmlns:p14="http://schemas.microsoft.com/office/powerpoint/2010/main" val="38409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02EF-AEB9-4891-93D0-CFEEAAC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(pt.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332B-F29D-4EA8-A703-97432D9E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iteration over a collection of objects is needed, an asterisk precedes the method name with an optional condition inside square brackets.</a:t>
            </a:r>
          </a:p>
          <a:p>
            <a:r>
              <a:rPr lang="en-US" dirty="0"/>
              <a:t>Reverse engineering sequence diagrams from existing source code can help developers new to the code understand how it works.</a:t>
            </a:r>
          </a:p>
          <a:p>
            <a:r>
              <a:rPr lang="en-US" dirty="0"/>
              <a:t>Sequence diagrams can be used to help developers communicate to client representatives the way the software works.</a:t>
            </a:r>
          </a:p>
          <a:p>
            <a:r>
              <a:rPr lang="en-US" dirty="0"/>
              <a:t>Sequence diagrams are also often used to help analyze requirements or document the design of a feature in a process.</a:t>
            </a:r>
          </a:p>
        </p:txBody>
      </p:sp>
    </p:spTree>
    <p:extLst>
      <p:ext uri="{BB962C8B-B14F-4D97-AF65-F5344CB8AC3E}">
        <p14:creationId xmlns:p14="http://schemas.microsoft.com/office/powerpoint/2010/main" val="391294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3CAD8-1206-4396-B15A-35F0368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Sample Sequence Diagram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7ABCA7-3771-454D-8220-E0F7EB27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This is a sample Sequence Diagram </a:t>
            </a:r>
            <a:r>
              <a:rPr lang="en-US" sz="1400"/>
              <a:t>for completing a sale.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DAA6849-FE85-4DDB-93F5-95D11124D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14" y="539015"/>
            <a:ext cx="7086919" cy="600616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651828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Sequence Diagrams</vt:lpstr>
      <vt:lpstr>Description (pt. 1)</vt:lpstr>
      <vt:lpstr>Description (pt. 2)</vt:lpstr>
      <vt:lpstr>Description (pt. 3)</vt:lpstr>
      <vt:lpstr>Sample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</dc:title>
  <dc:creator>Jeremy Hawks</dc:creator>
  <cp:lastModifiedBy>Jeremy Hawks</cp:lastModifiedBy>
  <cp:revision>1</cp:revision>
  <dcterms:created xsi:type="dcterms:W3CDTF">2019-04-10T04:06:50Z</dcterms:created>
  <dcterms:modified xsi:type="dcterms:W3CDTF">2019-04-10T04:07:49Z</dcterms:modified>
</cp:coreProperties>
</file>