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230F1-8132-4E73-B4BE-91C7E6E63252}" v="38" dt="2019-03-25T22:51:1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5E0230F1-8132-4E73-B4BE-91C7E6E63252}"/>
    <pc:docChg chg="undo custSel mod addSld delSld modSld">
      <pc:chgData name="JEREMY HAWKS" userId="1aaca02d-58ef-48a0-9cd3-7db8479167e8" providerId="ADAL" clId="{5E0230F1-8132-4E73-B4BE-91C7E6E63252}" dt="2019-04-08T16:28:27.762" v="1648" actId="1076"/>
      <pc:docMkLst>
        <pc:docMk/>
      </pc:docMkLst>
      <pc:sldChg chg="addSp delSp modSp mod setBg">
        <pc:chgData name="JEREMY HAWKS" userId="1aaca02d-58ef-48a0-9cd3-7db8479167e8" providerId="ADAL" clId="{5E0230F1-8132-4E73-B4BE-91C7E6E63252}" dt="2019-04-08T16:26:14.657" v="1492" actId="27636"/>
        <pc:sldMkLst>
          <pc:docMk/>
          <pc:sldMk cId="2701932744" sldId="257"/>
        </pc:sldMkLst>
        <pc:spChg chg="mod">
          <ac:chgData name="JEREMY HAWKS" userId="1aaca02d-58ef-48a0-9cd3-7db8479167e8" providerId="ADAL" clId="{5E0230F1-8132-4E73-B4BE-91C7E6E63252}" dt="2019-03-25T22:28:26.388" v="379" actId="26606"/>
          <ac:spMkLst>
            <pc:docMk/>
            <pc:sldMk cId="2701932744" sldId="257"/>
            <ac:spMk id="2" creationId="{7564FA72-D0B6-42D0-9C8E-0BCE435DE4E0}"/>
          </ac:spMkLst>
        </pc:spChg>
        <pc:spChg chg="del">
          <ac:chgData name="JEREMY HAWKS" userId="1aaca02d-58ef-48a0-9cd3-7db8479167e8" providerId="ADAL" clId="{5E0230F1-8132-4E73-B4BE-91C7E6E63252}" dt="2019-03-25T22:12:07.069" v="304" actId="931"/>
          <ac:spMkLst>
            <pc:docMk/>
            <pc:sldMk cId="2701932744" sldId="257"/>
            <ac:spMk id="3" creationId="{1B7F268F-89EC-4A5B-8BB4-0F25333D7F47}"/>
          </ac:spMkLst>
        </pc:spChg>
        <pc:spChg chg="add del mod">
          <ac:chgData name="JEREMY HAWKS" userId="1aaca02d-58ef-48a0-9cd3-7db8479167e8" providerId="ADAL" clId="{5E0230F1-8132-4E73-B4BE-91C7E6E63252}" dt="2019-03-25T22:28:26.388" v="379" actId="26606"/>
          <ac:spMkLst>
            <pc:docMk/>
            <pc:sldMk cId="2701932744" sldId="257"/>
            <ac:spMk id="6" creationId="{66BC5714-1C3A-4C19-8B0B-8EB70B4D21A8}"/>
          </ac:spMkLst>
        </pc:spChg>
        <pc:spChg chg="add mod">
          <ac:chgData name="JEREMY HAWKS" userId="1aaca02d-58ef-48a0-9cd3-7db8479167e8" providerId="ADAL" clId="{5E0230F1-8132-4E73-B4BE-91C7E6E63252}" dt="2019-04-08T16:26:14.657" v="1492" actId="27636"/>
          <ac:spMkLst>
            <pc:docMk/>
            <pc:sldMk cId="2701932744" sldId="257"/>
            <ac:spMk id="11" creationId="{775B7425-4D94-46AA-AC64-713E735E2124}"/>
          </ac:spMkLst>
        </pc:spChg>
        <pc:spChg chg="add">
          <ac:chgData name="JEREMY HAWKS" userId="1aaca02d-58ef-48a0-9cd3-7db8479167e8" providerId="ADAL" clId="{5E0230F1-8132-4E73-B4BE-91C7E6E63252}" dt="2019-03-25T22:28:26.388" v="379" actId="26606"/>
          <ac:spMkLst>
            <pc:docMk/>
            <pc:sldMk cId="2701932744" sldId="257"/>
            <ac:spMk id="14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8:26.388" v="379" actId="26606"/>
          <ac:spMkLst>
            <pc:docMk/>
            <pc:sldMk cId="2701932744" sldId="257"/>
            <ac:spMk id="16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8:26.388" v="379" actId="26606"/>
          <ac:spMkLst>
            <pc:docMk/>
            <pc:sldMk cId="2701932744" sldId="257"/>
            <ac:spMk id="18" creationId="{C9F319E5-675A-4BDE-848C-0976D225E669}"/>
          </ac:spMkLst>
        </pc:spChg>
        <pc:picChg chg="add del mod">
          <ac:chgData name="JEREMY HAWKS" userId="1aaca02d-58ef-48a0-9cd3-7db8479167e8" providerId="ADAL" clId="{5E0230F1-8132-4E73-B4BE-91C7E6E63252}" dt="2019-03-25T22:28:26.388" v="379" actId="26606"/>
          <ac:picMkLst>
            <pc:docMk/>
            <pc:sldMk cId="2701932744" sldId="257"/>
            <ac:picMk id="5" creationId="{9DBD87E8-BC45-4F12-B681-C9B5AB2C5AFD}"/>
          </ac:picMkLst>
        </pc:picChg>
        <pc:picChg chg="add">
          <ac:chgData name="JEREMY HAWKS" userId="1aaca02d-58ef-48a0-9cd3-7db8479167e8" providerId="ADAL" clId="{5E0230F1-8132-4E73-B4BE-91C7E6E63252}" dt="2019-03-25T22:28:26.388" v="379" actId="26606"/>
          <ac:picMkLst>
            <pc:docMk/>
            <pc:sldMk cId="2701932744" sldId="257"/>
            <ac:picMk id="9" creationId="{9DBD87E8-BC45-4F12-B681-C9B5AB2C5AFD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4-08T16:26:27.675" v="1493" actId="20577"/>
        <pc:sldMkLst>
          <pc:docMk/>
          <pc:sldMk cId="2653123203" sldId="258"/>
        </pc:sldMkLst>
        <pc:spChg chg="mod">
          <ac:chgData name="JEREMY HAWKS" userId="1aaca02d-58ef-48a0-9cd3-7db8479167e8" providerId="ADAL" clId="{5E0230F1-8132-4E73-B4BE-91C7E6E63252}" dt="2019-03-25T22:28:46.827" v="380" actId="26606"/>
          <ac:spMkLst>
            <pc:docMk/>
            <pc:sldMk cId="2653123203" sldId="258"/>
            <ac:spMk id="2" creationId="{A44A3BBE-AF0F-49D9-A3EC-685CA106D23A}"/>
          </ac:spMkLst>
        </pc:spChg>
        <pc:spChg chg="del">
          <ac:chgData name="JEREMY HAWKS" userId="1aaca02d-58ef-48a0-9cd3-7db8479167e8" providerId="ADAL" clId="{5E0230F1-8132-4E73-B4BE-91C7E6E63252}" dt="2019-03-25T22:12:39.775" v="308" actId="931"/>
          <ac:spMkLst>
            <pc:docMk/>
            <pc:sldMk cId="2653123203" sldId="258"/>
            <ac:spMk id="3" creationId="{6A3E3B35-1EFB-4039-8091-44A270A583E1}"/>
          </ac:spMkLst>
        </pc:spChg>
        <pc:spChg chg="add mod">
          <ac:chgData name="JEREMY HAWKS" userId="1aaca02d-58ef-48a0-9cd3-7db8479167e8" providerId="ADAL" clId="{5E0230F1-8132-4E73-B4BE-91C7E6E63252}" dt="2019-04-08T16:26:27.675" v="1493" actId="20577"/>
          <ac:spMkLst>
            <pc:docMk/>
            <pc:sldMk cId="2653123203" sldId="258"/>
            <ac:spMk id="6" creationId="{5BAED5B8-94CD-47DD-A484-0C019307A261}"/>
          </ac:spMkLst>
        </pc:spChg>
        <pc:spChg chg="add">
          <ac:chgData name="JEREMY HAWKS" userId="1aaca02d-58ef-48a0-9cd3-7db8479167e8" providerId="ADAL" clId="{5E0230F1-8132-4E73-B4BE-91C7E6E63252}" dt="2019-03-25T22:28:46.827" v="380" actId="26606"/>
          <ac:spMkLst>
            <pc:docMk/>
            <pc:sldMk cId="2653123203" sldId="258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8:46.827" v="380" actId="26606"/>
          <ac:spMkLst>
            <pc:docMk/>
            <pc:sldMk cId="2653123203" sldId="258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8:46.827" v="380" actId="26606"/>
          <ac:spMkLst>
            <pc:docMk/>
            <pc:sldMk cId="2653123203" sldId="258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8:46.827" v="380" actId="26606"/>
          <ac:picMkLst>
            <pc:docMk/>
            <pc:sldMk cId="2653123203" sldId="258"/>
            <ac:picMk id="5" creationId="{6730327C-57FA-4E30-823B-0523B0F74124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4-08T16:27:39.146" v="1598" actId="20577"/>
        <pc:sldMkLst>
          <pc:docMk/>
          <pc:sldMk cId="3423774448" sldId="259"/>
        </pc:sldMkLst>
        <pc:spChg chg="mod">
          <ac:chgData name="JEREMY HAWKS" userId="1aaca02d-58ef-48a0-9cd3-7db8479167e8" providerId="ADAL" clId="{5E0230F1-8132-4E73-B4BE-91C7E6E63252}" dt="2019-03-25T22:28:54.329" v="381" actId="26606"/>
          <ac:spMkLst>
            <pc:docMk/>
            <pc:sldMk cId="3423774448" sldId="259"/>
            <ac:spMk id="2" creationId="{C1B59308-1CF5-4AD4-98C9-7EA62CEFD20C}"/>
          </ac:spMkLst>
        </pc:spChg>
        <pc:spChg chg="del">
          <ac:chgData name="JEREMY HAWKS" userId="1aaca02d-58ef-48a0-9cd3-7db8479167e8" providerId="ADAL" clId="{5E0230F1-8132-4E73-B4BE-91C7E6E63252}" dt="2019-03-25T22:12:24.033" v="305" actId="931"/>
          <ac:spMkLst>
            <pc:docMk/>
            <pc:sldMk cId="3423774448" sldId="259"/>
            <ac:spMk id="3" creationId="{F36800E6-A0F7-483A-80AF-B8961163E0EE}"/>
          </ac:spMkLst>
        </pc:spChg>
        <pc:spChg chg="add del mod">
          <ac:chgData name="JEREMY HAWKS" userId="1aaca02d-58ef-48a0-9cd3-7db8479167e8" providerId="ADAL" clId="{5E0230F1-8132-4E73-B4BE-91C7E6E63252}" dt="2019-03-25T22:13:28.052" v="309" actId="931"/>
          <ac:spMkLst>
            <pc:docMk/>
            <pc:sldMk cId="3423774448" sldId="259"/>
            <ac:spMk id="7" creationId="{F9191F7B-FC7F-4ACA-95B1-F80703F1D8FC}"/>
          </ac:spMkLst>
        </pc:spChg>
        <pc:spChg chg="add mod">
          <ac:chgData name="JEREMY HAWKS" userId="1aaca02d-58ef-48a0-9cd3-7db8479167e8" providerId="ADAL" clId="{5E0230F1-8132-4E73-B4BE-91C7E6E63252}" dt="2019-04-08T16:27:39.146" v="1598" actId="20577"/>
          <ac:spMkLst>
            <pc:docMk/>
            <pc:sldMk cId="3423774448" sldId="259"/>
            <ac:spMk id="10" creationId="{FDAA5FC5-27C4-44CA-9171-28D10002107C}"/>
          </ac:spMkLst>
        </pc:spChg>
        <pc:spChg chg="add">
          <ac:chgData name="JEREMY HAWKS" userId="1aaca02d-58ef-48a0-9cd3-7db8479167e8" providerId="ADAL" clId="{5E0230F1-8132-4E73-B4BE-91C7E6E63252}" dt="2019-03-25T22:28:54.329" v="381" actId="26606"/>
          <ac:spMkLst>
            <pc:docMk/>
            <pc:sldMk cId="3423774448" sldId="259"/>
            <ac:spMk id="14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8:54.329" v="381" actId="26606"/>
          <ac:spMkLst>
            <pc:docMk/>
            <pc:sldMk cId="3423774448" sldId="259"/>
            <ac:spMk id="16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8:54.329" v="381" actId="26606"/>
          <ac:spMkLst>
            <pc:docMk/>
            <pc:sldMk cId="3423774448" sldId="259"/>
            <ac:spMk id="18" creationId="{C9F319E5-675A-4BDE-848C-0976D225E669}"/>
          </ac:spMkLst>
        </pc:spChg>
        <pc:picChg chg="add del mod">
          <ac:chgData name="JEREMY HAWKS" userId="1aaca02d-58ef-48a0-9cd3-7db8479167e8" providerId="ADAL" clId="{5E0230F1-8132-4E73-B4BE-91C7E6E63252}" dt="2019-03-25T22:12:31.153" v="307" actId="478"/>
          <ac:picMkLst>
            <pc:docMk/>
            <pc:sldMk cId="3423774448" sldId="259"/>
            <ac:picMk id="5" creationId="{6CDE8C67-BE54-4161-9E28-398D6DE0003E}"/>
          </ac:picMkLst>
        </pc:picChg>
        <pc:picChg chg="add mod">
          <ac:chgData name="JEREMY HAWKS" userId="1aaca02d-58ef-48a0-9cd3-7db8479167e8" providerId="ADAL" clId="{5E0230F1-8132-4E73-B4BE-91C7E6E63252}" dt="2019-03-25T22:28:54.329" v="381" actId="26606"/>
          <ac:picMkLst>
            <pc:docMk/>
            <pc:sldMk cId="3423774448" sldId="259"/>
            <ac:picMk id="9" creationId="{8474FAAE-7B2D-456E-BDCB-CE4DABD96F91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4-08T16:28:27.762" v="1648" actId="1076"/>
        <pc:sldMkLst>
          <pc:docMk/>
          <pc:sldMk cId="4064140956" sldId="260"/>
        </pc:sldMkLst>
        <pc:spChg chg="mod">
          <ac:chgData name="JEREMY HAWKS" userId="1aaca02d-58ef-48a0-9cd3-7db8479167e8" providerId="ADAL" clId="{5E0230F1-8132-4E73-B4BE-91C7E6E63252}" dt="2019-03-25T22:28:56.440" v="382" actId="26606"/>
          <ac:spMkLst>
            <pc:docMk/>
            <pc:sldMk cId="4064140956" sldId="260"/>
            <ac:spMk id="2" creationId="{AF202B54-8AA8-443A-9D80-E0A38236DC6A}"/>
          </ac:spMkLst>
        </pc:spChg>
        <pc:spChg chg="del">
          <ac:chgData name="JEREMY HAWKS" userId="1aaca02d-58ef-48a0-9cd3-7db8479167e8" providerId="ADAL" clId="{5E0230F1-8132-4E73-B4BE-91C7E6E63252}" dt="2019-03-25T22:13:57.450" v="310" actId="931"/>
          <ac:spMkLst>
            <pc:docMk/>
            <pc:sldMk cId="4064140956" sldId="260"/>
            <ac:spMk id="3" creationId="{C8407340-D544-4BC6-B6D2-B76BC0A3E6C6}"/>
          </ac:spMkLst>
        </pc:spChg>
        <pc:spChg chg="add mod">
          <ac:chgData name="JEREMY HAWKS" userId="1aaca02d-58ef-48a0-9cd3-7db8479167e8" providerId="ADAL" clId="{5E0230F1-8132-4E73-B4BE-91C7E6E63252}" dt="2019-04-08T16:28:27.762" v="1648" actId="1076"/>
          <ac:spMkLst>
            <pc:docMk/>
            <pc:sldMk cId="4064140956" sldId="260"/>
            <ac:spMk id="6" creationId="{88AA55E6-71F3-41A4-9F70-A3E3B3877BDD}"/>
          </ac:spMkLst>
        </pc:spChg>
        <pc:spChg chg="add">
          <ac:chgData name="JEREMY HAWKS" userId="1aaca02d-58ef-48a0-9cd3-7db8479167e8" providerId="ADAL" clId="{5E0230F1-8132-4E73-B4BE-91C7E6E63252}" dt="2019-03-25T22:28:56.440" v="382" actId="26606"/>
          <ac:spMkLst>
            <pc:docMk/>
            <pc:sldMk cId="4064140956" sldId="260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8:56.440" v="382" actId="26606"/>
          <ac:spMkLst>
            <pc:docMk/>
            <pc:sldMk cId="4064140956" sldId="260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8:56.440" v="382" actId="26606"/>
          <ac:spMkLst>
            <pc:docMk/>
            <pc:sldMk cId="4064140956" sldId="260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8:56.440" v="382" actId="26606"/>
          <ac:picMkLst>
            <pc:docMk/>
            <pc:sldMk cId="4064140956" sldId="260"/>
            <ac:picMk id="5" creationId="{E790DD97-2F6A-46D8-826D-F9FE601F2A84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3-25T22:36:35.724" v="817" actId="1076"/>
        <pc:sldMkLst>
          <pc:docMk/>
          <pc:sldMk cId="568727658" sldId="261"/>
        </pc:sldMkLst>
        <pc:spChg chg="mod">
          <ac:chgData name="JEREMY HAWKS" userId="1aaca02d-58ef-48a0-9cd3-7db8479167e8" providerId="ADAL" clId="{5E0230F1-8132-4E73-B4BE-91C7E6E63252}" dt="2019-03-25T22:28:58.520" v="383" actId="26606"/>
          <ac:spMkLst>
            <pc:docMk/>
            <pc:sldMk cId="568727658" sldId="261"/>
            <ac:spMk id="2" creationId="{66CAEB61-2D07-4072-B275-6F9D576D93C3}"/>
          </ac:spMkLst>
        </pc:spChg>
        <pc:spChg chg="del">
          <ac:chgData name="JEREMY HAWKS" userId="1aaca02d-58ef-48a0-9cd3-7db8479167e8" providerId="ADAL" clId="{5E0230F1-8132-4E73-B4BE-91C7E6E63252}" dt="2019-03-25T22:14:05.236" v="311" actId="931"/>
          <ac:spMkLst>
            <pc:docMk/>
            <pc:sldMk cId="568727658" sldId="261"/>
            <ac:spMk id="3" creationId="{29241A48-B908-4518-BA88-37E9B98E662E}"/>
          </ac:spMkLst>
        </pc:spChg>
        <pc:spChg chg="add mod">
          <ac:chgData name="JEREMY HAWKS" userId="1aaca02d-58ef-48a0-9cd3-7db8479167e8" providerId="ADAL" clId="{5E0230F1-8132-4E73-B4BE-91C7E6E63252}" dt="2019-03-25T22:36:35.724" v="817" actId="1076"/>
          <ac:spMkLst>
            <pc:docMk/>
            <pc:sldMk cId="568727658" sldId="261"/>
            <ac:spMk id="6" creationId="{F7586C51-85D9-4316-ACAC-713919F7DB9B}"/>
          </ac:spMkLst>
        </pc:spChg>
        <pc:spChg chg="add">
          <ac:chgData name="JEREMY HAWKS" userId="1aaca02d-58ef-48a0-9cd3-7db8479167e8" providerId="ADAL" clId="{5E0230F1-8132-4E73-B4BE-91C7E6E63252}" dt="2019-03-25T22:28:58.520" v="383" actId="26606"/>
          <ac:spMkLst>
            <pc:docMk/>
            <pc:sldMk cId="568727658" sldId="261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8:58.520" v="383" actId="26606"/>
          <ac:spMkLst>
            <pc:docMk/>
            <pc:sldMk cId="568727658" sldId="261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8:58.520" v="383" actId="26606"/>
          <ac:spMkLst>
            <pc:docMk/>
            <pc:sldMk cId="568727658" sldId="261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8:58.520" v="383" actId="26606"/>
          <ac:picMkLst>
            <pc:docMk/>
            <pc:sldMk cId="568727658" sldId="261"/>
            <ac:picMk id="5" creationId="{2A8FCA47-AA9C-4E79-AE42-88668C0A60D9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3-25T22:38:15.931" v="870" actId="1076"/>
        <pc:sldMkLst>
          <pc:docMk/>
          <pc:sldMk cId="3801956020" sldId="262"/>
        </pc:sldMkLst>
        <pc:spChg chg="mod">
          <ac:chgData name="JEREMY HAWKS" userId="1aaca02d-58ef-48a0-9cd3-7db8479167e8" providerId="ADAL" clId="{5E0230F1-8132-4E73-B4BE-91C7E6E63252}" dt="2019-03-25T22:29:00.704" v="384" actId="26606"/>
          <ac:spMkLst>
            <pc:docMk/>
            <pc:sldMk cId="3801956020" sldId="262"/>
            <ac:spMk id="2" creationId="{3465186B-45AF-4099-9704-4E367FC8DB04}"/>
          </ac:spMkLst>
        </pc:spChg>
        <pc:spChg chg="del">
          <ac:chgData name="JEREMY HAWKS" userId="1aaca02d-58ef-48a0-9cd3-7db8479167e8" providerId="ADAL" clId="{5E0230F1-8132-4E73-B4BE-91C7E6E63252}" dt="2019-03-25T22:14:33.272" v="315" actId="931"/>
          <ac:spMkLst>
            <pc:docMk/>
            <pc:sldMk cId="3801956020" sldId="262"/>
            <ac:spMk id="3" creationId="{344923EA-5405-48A4-BF5A-D7C9DD99CB90}"/>
          </ac:spMkLst>
        </pc:spChg>
        <pc:spChg chg="add mod">
          <ac:chgData name="JEREMY HAWKS" userId="1aaca02d-58ef-48a0-9cd3-7db8479167e8" providerId="ADAL" clId="{5E0230F1-8132-4E73-B4BE-91C7E6E63252}" dt="2019-03-25T22:38:15.931" v="870" actId="1076"/>
          <ac:spMkLst>
            <pc:docMk/>
            <pc:sldMk cId="3801956020" sldId="262"/>
            <ac:spMk id="6" creationId="{C70A9B0D-84B6-431B-8238-2E479EDA0F44}"/>
          </ac:spMkLst>
        </pc:spChg>
        <pc:spChg chg="add">
          <ac:chgData name="JEREMY HAWKS" userId="1aaca02d-58ef-48a0-9cd3-7db8479167e8" providerId="ADAL" clId="{5E0230F1-8132-4E73-B4BE-91C7E6E63252}" dt="2019-03-25T22:29:00.704" v="384" actId="26606"/>
          <ac:spMkLst>
            <pc:docMk/>
            <pc:sldMk cId="3801956020" sldId="262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9:00.704" v="384" actId="26606"/>
          <ac:spMkLst>
            <pc:docMk/>
            <pc:sldMk cId="3801956020" sldId="262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9:00.704" v="384" actId="26606"/>
          <ac:spMkLst>
            <pc:docMk/>
            <pc:sldMk cId="3801956020" sldId="262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9:00.704" v="384" actId="26606"/>
          <ac:picMkLst>
            <pc:docMk/>
            <pc:sldMk cId="3801956020" sldId="262"/>
            <ac:picMk id="5" creationId="{30A93F4E-26AD-44C3-AB95-3A931A038B53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3-25T22:40:37.451" v="935" actId="1076"/>
        <pc:sldMkLst>
          <pc:docMk/>
          <pc:sldMk cId="2325059510" sldId="263"/>
        </pc:sldMkLst>
        <pc:spChg chg="mod">
          <ac:chgData name="JEREMY HAWKS" userId="1aaca02d-58ef-48a0-9cd3-7db8479167e8" providerId="ADAL" clId="{5E0230F1-8132-4E73-B4BE-91C7E6E63252}" dt="2019-03-25T22:29:03.080" v="385" actId="26606"/>
          <ac:spMkLst>
            <pc:docMk/>
            <pc:sldMk cId="2325059510" sldId="263"/>
            <ac:spMk id="2" creationId="{E1D701CC-6C95-4739-AC88-538148602A53}"/>
          </ac:spMkLst>
        </pc:spChg>
        <pc:spChg chg="del">
          <ac:chgData name="JEREMY HAWKS" userId="1aaca02d-58ef-48a0-9cd3-7db8479167e8" providerId="ADAL" clId="{5E0230F1-8132-4E73-B4BE-91C7E6E63252}" dt="2019-03-25T22:14:42.186" v="316" actId="931"/>
          <ac:spMkLst>
            <pc:docMk/>
            <pc:sldMk cId="2325059510" sldId="263"/>
            <ac:spMk id="3" creationId="{7C104090-54C5-44E6-9EE3-616E2D952250}"/>
          </ac:spMkLst>
        </pc:spChg>
        <pc:spChg chg="add mod">
          <ac:chgData name="JEREMY HAWKS" userId="1aaca02d-58ef-48a0-9cd3-7db8479167e8" providerId="ADAL" clId="{5E0230F1-8132-4E73-B4BE-91C7E6E63252}" dt="2019-03-25T22:40:37.451" v="935" actId="1076"/>
          <ac:spMkLst>
            <pc:docMk/>
            <pc:sldMk cId="2325059510" sldId="263"/>
            <ac:spMk id="6" creationId="{745D8D5D-96FB-4D06-BDA3-23DC3A54D8EA}"/>
          </ac:spMkLst>
        </pc:spChg>
        <pc:spChg chg="add">
          <ac:chgData name="JEREMY HAWKS" userId="1aaca02d-58ef-48a0-9cd3-7db8479167e8" providerId="ADAL" clId="{5E0230F1-8132-4E73-B4BE-91C7E6E63252}" dt="2019-03-25T22:29:03.080" v="385" actId="26606"/>
          <ac:spMkLst>
            <pc:docMk/>
            <pc:sldMk cId="2325059510" sldId="263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9:03.080" v="385" actId="26606"/>
          <ac:spMkLst>
            <pc:docMk/>
            <pc:sldMk cId="2325059510" sldId="263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9:03.080" v="385" actId="26606"/>
          <ac:spMkLst>
            <pc:docMk/>
            <pc:sldMk cId="2325059510" sldId="263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9:03.080" v="385" actId="26606"/>
          <ac:picMkLst>
            <pc:docMk/>
            <pc:sldMk cId="2325059510" sldId="263"/>
            <ac:picMk id="5" creationId="{277F0A52-2993-4E6B-8528-9B575CAB4DEE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3-25T22:44:10.074" v="1004" actId="1076"/>
        <pc:sldMkLst>
          <pc:docMk/>
          <pc:sldMk cId="2660304583" sldId="264"/>
        </pc:sldMkLst>
        <pc:spChg chg="mod">
          <ac:chgData name="JEREMY HAWKS" userId="1aaca02d-58ef-48a0-9cd3-7db8479167e8" providerId="ADAL" clId="{5E0230F1-8132-4E73-B4BE-91C7E6E63252}" dt="2019-03-25T22:29:06.841" v="386" actId="26606"/>
          <ac:spMkLst>
            <pc:docMk/>
            <pc:sldMk cId="2660304583" sldId="264"/>
            <ac:spMk id="2" creationId="{9187BE92-D2FF-4466-AB0D-38251A1E3D80}"/>
          </ac:spMkLst>
        </pc:spChg>
        <pc:spChg chg="del">
          <ac:chgData name="JEREMY HAWKS" userId="1aaca02d-58ef-48a0-9cd3-7db8479167e8" providerId="ADAL" clId="{5E0230F1-8132-4E73-B4BE-91C7E6E63252}" dt="2019-03-25T22:15:23.170" v="317" actId="931"/>
          <ac:spMkLst>
            <pc:docMk/>
            <pc:sldMk cId="2660304583" sldId="264"/>
            <ac:spMk id="3" creationId="{F2D86DD9-2D11-471A-869E-C56C4E165979}"/>
          </ac:spMkLst>
        </pc:spChg>
        <pc:spChg chg="add del mod">
          <ac:chgData name="JEREMY HAWKS" userId="1aaca02d-58ef-48a0-9cd3-7db8479167e8" providerId="ADAL" clId="{5E0230F1-8132-4E73-B4BE-91C7E6E63252}" dt="2019-03-25T22:43:14.966" v="944" actId="931"/>
          <ac:spMkLst>
            <pc:docMk/>
            <pc:sldMk cId="2660304583" sldId="264"/>
            <ac:spMk id="7" creationId="{08AACE5F-58DE-4CA2-8F1C-41A1D7C5F9C6}"/>
          </ac:spMkLst>
        </pc:spChg>
        <pc:spChg chg="add del">
          <ac:chgData name="JEREMY HAWKS" userId="1aaca02d-58ef-48a0-9cd3-7db8479167e8" providerId="ADAL" clId="{5E0230F1-8132-4E73-B4BE-91C7E6E63252}" dt="2019-03-25T22:43:16.669" v="945" actId="26606"/>
          <ac:spMkLst>
            <pc:docMk/>
            <pc:sldMk cId="2660304583" sldId="264"/>
            <ac:spMk id="10" creationId="{974C5CDB-119C-4669-882B-F5E375BC75EB}"/>
          </ac:spMkLst>
        </pc:spChg>
        <pc:spChg chg="add mod">
          <ac:chgData name="JEREMY HAWKS" userId="1aaca02d-58ef-48a0-9cd3-7db8479167e8" providerId="ADAL" clId="{5E0230F1-8132-4E73-B4BE-91C7E6E63252}" dt="2019-03-25T22:44:10.074" v="1004" actId="1076"/>
          <ac:spMkLst>
            <pc:docMk/>
            <pc:sldMk cId="2660304583" sldId="264"/>
            <ac:spMk id="11" creationId="{1F616378-73FB-4BAA-958A-2ECB0000B4B9}"/>
          </ac:spMkLst>
        </pc:spChg>
        <pc:spChg chg="add del">
          <ac:chgData name="JEREMY HAWKS" userId="1aaca02d-58ef-48a0-9cd3-7db8479167e8" providerId="ADAL" clId="{5E0230F1-8132-4E73-B4BE-91C7E6E63252}" dt="2019-03-25T22:43:16.669" v="945" actId="26606"/>
          <ac:spMkLst>
            <pc:docMk/>
            <pc:sldMk cId="2660304583" sldId="264"/>
            <ac:spMk id="12" creationId="{7D15FE79-D510-476E-8DA8-A0C91F7E0C20}"/>
          </ac:spMkLst>
        </pc:spChg>
        <pc:spChg chg="add del">
          <ac:chgData name="JEREMY HAWKS" userId="1aaca02d-58ef-48a0-9cd3-7db8479167e8" providerId="ADAL" clId="{5E0230F1-8132-4E73-B4BE-91C7E6E63252}" dt="2019-03-25T22:43:16.669" v="945" actId="26606"/>
          <ac:spMkLst>
            <pc:docMk/>
            <pc:sldMk cId="2660304583" sldId="264"/>
            <ac:spMk id="14" creationId="{C9F319E5-675A-4BDE-848C-0976D225E669}"/>
          </ac:spMkLst>
        </pc:spChg>
        <pc:spChg chg="add">
          <ac:chgData name="JEREMY HAWKS" userId="1aaca02d-58ef-48a0-9cd3-7db8479167e8" providerId="ADAL" clId="{5E0230F1-8132-4E73-B4BE-91C7E6E63252}" dt="2019-03-25T22:43:16.669" v="945" actId="26606"/>
          <ac:spMkLst>
            <pc:docMk/>
            <pc:sldMk cId="2660304583" sldId="264"/>
            <ac:spMk id="19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43:16.669" v="945" actId="26606"/>
          <ac:spMkLst>
            <pc:docMk/>
            <pc:sldMk cId="2660304583" sldId="264"/>
            <ac:spMk id="21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43:16.669" v="945" actId="26606"/>
          <ac:spMkLst>
            <pc:docMk/>
            <pc:sldMk cId="2660304583" sldId="264"/>
            <ac:spMk id="23" creationId="{C9F319E5-675A-4BDE-848C-0976D225E669}"/>
          </ac:spMkLst>
        </pc:spChg>
        <pc:picChg chg="add del mod">
          <ac:chgData name="JEREMY HAWKS" userId="1aaca02d-58ef-48a0-9cd3-7db8479167e8" providerId="ADAL" clId="{5E0230F1-8132-4E73-B4BE-91C7E6E63252}" dt="2019-03-25T22:41:08.262" v="936" actId="478"/>
          <ac:picMkLst>
            <pc:docMk/>
            <pc:sldMk cId="2660304583" sldId="264"/>
            <ac:picMk id="5" creationId="{2455BF51-3042-4435-B399-DC6EE36A625F}"/>
          </ac:picMkLst>
        </pc:picChg>
        <pc:picChg chg="add mod">
          <ac:chgData name="JEREMY HAWKS" userId="1aaca02d-58ef-48a0-9cd3-7db8479167e8" providerId="ADAL" clId="{5E0230F1-8132-4E73-B4BE-91C7E6E63252}" dt="2019-03-25T22:43:16.669" v="945" actId="26606"/>
          <ac:picMkLst>
            <pc:docMk/>
            <pc:sldMk cId="2660304583" sldId="264"/>
            <ac:picMk id="9" creationId="{B36E3C72-CB98-40A0-8584-EC43D450FD6A}"/>
          </ac:picMkLst>
        </pc:picChg>
      </pc:sldChg>
      <pc:sldChg chg="addSp delSp modSp mod setBg">
        <pc:chgData name="JEREMY HAWKS" userId="1aaca02d-58ef-48a0-9cd3-7db8479167e8" providerId="ADAL" clId="{5E0230F1-8132-4E73-B4BE-91C7E6E63252}" dt="2019-03-25T22:44:45.122" v="1058" actId="1076"/>
        <pc:sldMkLst>
          <pc:docMk/>
          <pc:sldMk cId="1044232801" sldId="265"/>
        </pc:sldMkLst>
        <pc:spChg chg="mod">
          <ac:chgData name="JEREMY HAWKS" userId="1aaca02d-58ef-48a0-9cd3-7db8479167e8" providerId="ADAL" clId="{5E0230F1-8132-4E73-B4BE-91C7E6E63252}" dt="2019-03-25T22:29:09.696" v="387" actId="26606"/>
          <ac:spMkLst>
            <pc:docMk/>
            <pc:sldMk cId="1044232801" sldId="265"/>
            <ac:spMk id="2" creationId="{4857A54B-BE4F-4458-A79E-F1890B93FDF7}"/>
          </ac:spMkLst>
        </pc:spChg>
        <pc:spChg chg="del">
          <ac:chgData name="JEREMY HAWKS" userId="1aaca02d-58ef-48a0-9cd3-7db8479167e8" providerId="ADAL" clId="{5E0230F1-8132-4E73-B4BE-91C7E6E63252}" dt="2019-03-25T22:15:35.405" v="318" actId="931"/>
          <ac:spMkLst>
            <pc:docMk/>
            <pc:sldMk cId="1044232801" sldId="265"/>
            <ac:spMk id="3" creationId="{7766F7FE-48F6-46C9-B838-8DEC893895DF}"/>
          </ac:spMkLst>
        </pc:spChg>
        <pc:spChg chg="add del mod">
          <ac:chgData name="JEREMY HAWKS" userId="1aaca02d-58ef-48a0-9cd3-7db8479167e8" providerId="ADAL" clId="{5E0230F1-8132-4E73-B4BE-91C7E6E63252}" dt="2019-03-25T22:43:25.320" v="946" actId="931"/>
          <ac:spMkLst>
            <pc:docMk/>
            <pc:sldMk cId="1044232801" sldId="265"/>
            <ac:spMk id="7" creationId="{0D568C4D-F4F0-4E5A-805F-032F0325B221}"/>
          </ac:spMkLst>
        </pc:spChg>
        <pc:spChg chg="add del">
          <ac:chgData name="JEREMY HAWKS" userId="1aaca02d-58ef-48a0-9cd3-7db8479167e8" providerId="ADAL" clId="{5E0230F1-8132-4E73-B4BE-91C7E6E63252}" dt="2019-03-25T22:43:26.877" v="947" actId="26606"/>
          <ac:spMkLst>
            <pc:docMk/>
            <pc:sldMk cId="1044232801" sldId="265"/>
            <ac:spMk id="10" creationId="{974C5CDB-119C-4669-882B-F5E375BC75EB}"/>
          </ac:spMkLst>
        </pc:spChg>
        <pc:spChg chg="add mod">
          <ac:chgData name="JEREMY HAWKS" userId="1aaca02d-58ef-48a0-9cd3-7db8479167e8" providerId="ADAL" clId="{5E0230F1-8132-4E73-B4BE-91C7E6E63252}" dt="2019-03-25T22:44:45.122" v="1058" actId="1076"/>
          <ac:spMkLst>
            <pc:docMk/>
            <pc:sldMk cId="1044232801" sldId="265"/>
            <ac:spMk id="11" creationId="{07D0C4F0-FE85-4FC8-8115-5B0E60F35F39}"/>
          </ac:spMkLst>
        </pc:spChg>
        <pc:spChg chg="add del">
          <ac:chgData name="JEREMY HAWKS" userId="1aaca02d-58ef-48a0-9cd3-7db8479167e8" providerId="ADAL" clId="{5E0230F1-8132-4E73-B4BE-91C7E6E63252}" dt="2019-03-25T22:43:26.877" v="947" actId="26606"/>
          <ac:spMkLst>
            <pc:docMk/>
            <pc:sldMk cId="1044232801" sldId="265"/>
            <ac:spMk id="12" creationId="{7D15FE79-D510-476E-8DA8-A0C91F7E0C20}"/>
          </ac:spMkLst>
        </pc:spChg>
        <pc:spChg chg="add del">
          <ac:chgData name="JEREMY HAWKS" userId="1aaca02d-58ef-48a0-9cd3-7db8479167e8" providerId="ADAL" clId="{5E0230F1-8132-4E73-B4BE-91C7E6E63252}" dt="2019-03-25T22:43:26.877" v="947" actId="26606"/>
          <ac:spMkLst>
            <pc:docMk/>
            <pc:sldMk cId="1044232801" sldId="265"/>
            <ac:spMk id="14" creationId="{C9F319E5-675A-4BDE-848C-0976D225E669}"/>
          </ac:spMkLst>
        </pc:spChg>
        <pc:spChg chg="add">
          <ac:chgData name="JEREMY HAWKS" userId="1aaca02d-58ef-48a0-9cd3-7db8479167e8" providerId="ADAL" clId="{5E0230F1-8132-4E73-B4BE-91C7E6E63252}" dt="2019-03-25T22:43:26.877" v="947" actId="26606"/>
          <ac:spMkLst>
            <pc:docMk/>
            <pc:sldMk cId="1044232801" sldId="265"/>
            <ac:spMk id="19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43:26.877" v="947" actId="26606"/>
          <ac:spMkLst>
            <pc:docMk/>
            <pc:sldMk cId="1044232801" sldId="265"/>
            <ac:spMk id="21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43:26.877" v="947" actId="26606"/>
          <ac:spMkLst>
            <pc:docMk/>
            <pc:sldMk cId="1044232801" sldId="265"/>
            <ac:spMk id="23" creationId="{C9F319E5-675A-4BDE-848C-0976D225E669}"/>
          </ac:spMkLst>
        </pc:spChg>
        <pc:picChg chg="add del mod">
          <ac:chgData name="JEREMY HAWKS" userId="1aaca02d-58ef-48a0-9cd3-7db8479167e8" providerId="ADAL" clId="{5E0230F1-8132-4E73-B4BE-91C7E6E63252}" dt="2019-03-25T22:43:01.382" v="943" actId="478"/>
          <ac:picMkLst>
            <pc:docMk/>
            <pc:sldMk cId="1044232801" sldId="265"/>
            <ac:picMk id="5" creationId="{A5C2DBC3-FB19-42D7-9C76-3643AEAA06D2}"/>
          </ac:picMkLst>
        </pc:picChg>
        <pc:picChg chg="add mod">
          <ac:chgData name="JEREMY HAWKS" userId="1aaca02d-58ef-48a0-9cd3-7db8479167e8" providerId="ADAL" clId="{5E0230F1-8132-4E73-B4BE-91C7E6E63252}" dt="2019-03-25T22:43:26.877" v="947" actId="26606"/>
          <ac:picMkLst>
            <pc:docMk/>
            <pc:sldMk cId="1044232801" sldId="265"/>
            <ac:picMk id="9" creationId="{F1A6F7A6-1315-4B06-B598-C494056DA223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3-25T22:45:19.394" v="1073" actId="1076"/>
        <pc:sldMkLst>
          <pc:docMk/>
          <pc:sldMk cId="3769863315" sldId="266"/>
        </pc:sldMkLst>
        <pc:spChg chg="mod">
          <ac:chgData name="JEREMY HAWKS" userId="1aaca02d-58ef-48a0-9cd3-7db8479167e8" providerId="ADAL" clId="{5E0230F1-8132-4E73-B4BE-91C7E6E63252}" dt="2019-03-25T22:29:12.360" v="388" actId="26606"/>
          <ac:spMkLst>
            <pc:docMk/>
            <pc:sldMk cId="3769863315" sldId="266"/>
            <ac:spMk id="2" creationId="{E3D47448-2FE5-438E-8769-9F3FFCFC99CA}"/>
          </ac:spMkLst>
        </pc:spChg>
        <pc:spChg chg="del">
          <ac:chgData name="JEREMY HAWKS" userId="1aaca02d-58ef-48a0-9cd3-7db8479167e8" providerId="ADAL" clId="{5E0230F1-8132-4E73-B4BE-91C7E6E63252}" dt="2019-03-25T22:15:43.167" v="319" actId="931"/>
          <ac:spMkLst>
            <pc:docMk/>
            <pc:sldMk cId="3769863315" sldId="266"/>
            <ac:spMk id="3" creationId="{5B19F6B3-7EF5-4143-B3A2-FD3BE2E0680C}"/>
          </ac:spMkLst>
        </pc:spChg>
        <pc:spChg chg="add mod">
          <ac:chgData name="JEREMY HAWKS" userId="1aaca02d-58ef-48a0-9cd3-7db8479167e8" providerId="ADAL" clId="{5E0230F1-8132-4E73-B4BE-91C7E6E63252}" dt="2019-03-25T22:45:19.394" v="1073" actId="1076"/>
          <ac:spMkLst>
            <pc:docMk/>
            <pc:sldMk cId="3769863315" sldId="266"/>
            <ac:spMk id="6" creationId="{6B90B5AC-3E47-4368-A7A6-69A91A9032F3}"/>
          </ac:spMkLst>
        </pc:spChg>
        <pc:spChg chg="add">
          <ac:chgData name="JEREMY HAWKS" userId="1aaca02d-58ef-48a0-9cd3-7db8479167e8" providerId="ADAL" clId="{5E0230F1-8132-4E73-B4BE-91C7E6E63252}" dt="2019-03-25T22:29:12.360" v="388" actId="26606"/>
          <ac:spMkLst>
            <pc:docMk/>
            <pc:sldMk cId="3769863315" sldId="266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9:12.360" v="388" actId="26606"/>
          <ac:spMkLst>
            <pc:docMk/>
            <pc:sldMk cId="3769863315" sldId="266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9:12.360" v="388" actId="26606"/>
          <ac:spMkLst>
            <pc:docMk/>
            <pc:sldMk cId="3769863315" sldId="266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9:12.360" v="388" actId="26606"/>
          <ac:picMkLst>
            <pc:docMk/>
            <pc:sldMk cId="3769863315" sldId="266"/>
            <ac:picMk id="5" creationId="{7F90BA8F-2C4C-467C-9787-BA9A1EAB7762}"/>
          </ac:picMkLst>
        </pc:picChg>
      </pc:sldChg>
      <pc:sldChg chg="addSp delSp modSp mod setBg">
        <pc:chgData name="JEREMY HAWKS" userId="1aaca02d-58ef-48a0-9cd3-7db8479167e8" providerId="ADAL" clId="{5E0230F1-8132-4E73-B4BE-91C7E6E63252}" dt="2019-03-25T22:47:05.786" v="1236" actId="20577"/>
        <pc:sldMkLst>
          <pc:docMk/>
          <pc:sldMk cId="346592158" sldId="267"/>
        </pc:sldMkLst>
        <pc:spChg chg="mod">
          <ac:chgData name="JEREMY HAWKS" userId="1aaca02d-58ef-48a0-9cd3-7db8479167e8" providerId="ADAL" clId="{5E0230F1-8132-4E73-B4BE-91C7E6E63252}" dt="2019-03-25T22:29:16.147" v="389" actId="26606"/>
          <ac:spMkLst>
            <pc:docMk/>
            <pc:sldMk cId="346592158" sldId="267"/>
            <ac:spMk id="2" creationId="{F045F1E8-7FB1-4C58-B111-D4D9F5791E12}"/>
          </ac:spMkLst>
        </pc:spChg>
        <pc:spChg chg="del">
          <ac:chgData name="JEREMY HAWKS" userId="1aaca02d-58ef-48a0-9cd3-7db8479167e8" providerId="ADAL" clId="{5E0230F1-8132-4E73-B4BE-91C7E6E63252}" dt="2019-03-25T22:15:53.109" v="320" actId="931"/>
          <ac:spMkLst>
            <pc:docMk/>
            <pc:sldMk cId="346592158" sldId="267"/>
            <ac:spMk id="3" creationId="{7311BD91-E0FC-4185-B204-B5F1C7D393B2}"/>
          </ac:spMkLst>
        </pc:spChg>
        <pc:spChg chg="add mod">
          <ac:chgData name="JEREMY HAWKS" userId="1aaca02d-58ef-48a0-9cd3-7db8479167e8" providerId="ADAL" clId="{5E0230F1-8132-4E73-B4BE-91C7E6E63252}" dt="2019-03-25T22:47:05.786" v="1236" actId="20577"/>
          <ac:spMkLst>
            <pc:docMk/>
            <pc:sldMk cId="346592158" sldId="267"/>
            <ac:spMk id="6" creationId="{08A825FC-CAB7-4885-80AB-728A2142AB52}"/>
          </ac:spMkLst>
        </pc:spChg>
        <pc:spChg chg="add">
          <ac:chgData name="JEREMY HAWKS" userId="1aaca02d-58ef-48a0-9cd3-7db8479167e8" providerId="ADAL" clId="{5E0230F1-8132-4E73-B4BE-91C7E6E63252}" dt="2019-03-25T22:29:16.147" v="389" actId="26606"/>
          <ac:spMkLst>
            <pc:docMk/>
            <pc:sldMk cId="346592158" sldId="267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9:16.147" v="389" actId="26606"/>
          <ac:spMkLst>
            <pc:docMk/>
            <pc:sldMk cId="346592158" sldId="267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9:16.147" v="389" actId="26606"/>
          <ac:spMkLst>
            <pc:docMk/>
            <pc:sldMk cId="346592158" sldId="267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9:16.147" v="389" actId="26606"/>
          <ac:picMkLst>
            <pc:docMk/>
            <pc:sldMk cId="346592158" sldId="267"/>
            <ac:picMk id="5" creationId="{83BBBA05-DD44-4304-BFE5-FD6629F55D1A}"/>
          </ac:picMkLst>
        </pc:picChg>
      </pc:sldChg>
      <pc:sldChg chg="addSp delSp modSp mod setBg modNotesTx">
        <pc:chgData name="JEREMY HAWKS" userId="1aaca02d-58ef-48a0-9cd3-7db8479167e8" providerId="ADAL" clId="{5E0230F1-8132-4E73-B4BE-91C7E6E63252}" dt="2019-03-25T22:50:22.659" v="1301" actId="1076"/>
        <pc:sldMkLst>
          <pc:docMk/>
          <pc:sldMk cId="1841747207" sldId="268"/>
        </pc:sldMkLst>
        <pc:spChg chg="mod">
          <ac:chgData name="JEREMY HAWKS" userId="1aaca02d-58ef-48a0-9cd3-7db8479167e8" providerId="ADAL" clId="{5E0230F1-8132-4E73-B4BE-91C7E6E63252}" dt="2019-03-25T22:29:19.872" v="390" actId="26606"/>
          <ac:spMkLst>
            <pc:docMk/>
            <pc:sldMk cId="1841747207" sldId="268"/>
            <ac:spMk id="2" creationId="{AF6AB326-2254-487E-850E-F50951E6DA4B}"/>
          </ac:spMkLst>
        </pc:spChg>
        <pc:spChg chg="del">
          <ac:chgData name="JEREMY HAWKS" userId="1aaca02d-58ef-48a0-9cd3-7db8479167e8" providerId="ADAL" clId="{5E0230F1-8132-4E73-B4BE-91C7E6E63252}" dt="2019-03-25T22:16:04.379" v="321" actId="931"/>
          <ac:spMkLst>
            <pc:docMk/>
            <pc:sldMk cId="1841747207" sldId="268"/>
            <ac:spMk id="3" creationId="{6E7E1097-9B4E-4FC1-A791-21782890E144}"/>
          </ac:spMkLst>
        </pc:spChg>
        <pc:spChg chg="add mod">
          <ac:chgData name="JEREMY HAWKS" userId="1aaca02d-58ef-48a0-9cd3-7db8479167e8" providerId="ADAL" clId="{5E0230F1-8132-4E73-B4BE-91C7E6E63252}" dt="2019-03-25T22:50:22.659" v="1301" actId="1076"/>
          <ac:spMkLst>
            <pc:docMk/>
            <pc:sldMk cId="1841747207" sldId="268"/>
            <ac:spMk id="6" creationId="{D2D72D1F-DFD1-4481-B241-DB873AA108B2}"/>
          </ac:spMkLst>
        </pc:spChg>
        <pc:spChg chg="add">
          <ac:chgData name="JEREMY HAWKS" userId="1aaca02d-58ef-48a0-9cd3-7db8479167e8" providerId="ADAL" clId="{5E0230F1-8132-4E73-B4BE-91C7E6E63252}" dt="2019-03-25T22:29:19.872" v="390" actId="26606"/>
          <ac:spMkLst>
            <pc:docMk/>
            <pc:sldMk cId="1841747207" sldId="268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9:19.872" v="390" actId="26606"/>
          <ac:spMkLst>
            <pc:docMk/>
            <pc:sldMk cId="1841747207" sldId="268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9:19.872" v="390" actId="26606"/>
          <ac:spMkLst>
            <pc:docMk/>
            <pc:sldMk cId="1841747207" sldId="268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9:19.872" v="390" actId="26606"/>
          <ac:picMkLst>
            <pc:docMk/>
            <pc:sldMk cId="1841747207" sldId="268"/>
            <ac:picMk id="5" creationId="{140D7779-8D5B-4878-8D93-91048B91FFDD}"/>
          </ac:picMkLst>
        </pc:picChg>
      </pc:sldChg>
      <pc:sldChg chg="addSp delSp modSp add del mod setBg">
        <pc:chgData name="JEREMY HAWKS" userId="1aaca02d-58ef-48a0-9cd3-7db8479167e8" providerId="ADAL" clId="{5E0230F1-8132-4E73-B4BE-91C7E6E63252}" dt="2019-03-25T22:50:57.474" v="1340" actId="1076"/>
        <pc:sldMkLst>
          <pc:docMk/>
          <pc:sldMk cId="2655251943" sldId="269"/>
        </pc:sldMkLst>
        <pc:spChg chg="mod">
          <ac:chgData name="JEREMY HAWKS" userId="1aaca02d-58ef-48a0-9cd3-7db8479167e8" providerId="ADAL" clId="{5E0230F1-8132-4E73-B4BE-91C7E6E63252}" dt="2019-03-25T22:29:22.192" v="391" actId="26606"/>
          <ac:spMkLst>
            <pc:docMk/>
            <pc:sldMk cId="2655251943" sldId="269"/>
            <ac:spMk id="2" creationId="{401CF919-B190-4433-B1C3-8357FCEE445C}"/>
          </ac:spMkLst>
        </pc:spChg>
        <pc:spChg chg="del">
          <ac:chgData name="JEREMY HAWKS" userId="1aaca02d-58ef-48a0-9cd3-7db8479167e8" providerId="ADAL" clId="{5E0230F1-8132-4E73-B4BE-91C7E6E63252}" dt="2019-03-25T22:16:19.652" v="322" actId="931"/>
          <ac:spMkLst>
            <pc:docMk/>
            <pc:sldMk cId="2655251943" sldId="269"/>
            <ac:spMk id="3" creationId="{61E429F8-8F7C-491A-B839-0FE77A181E33}"/>
          </ac:spMkLst>
        </pc:spChg>
        <pc:spChg chg="add del mod">
          <ac:chgData name="JEREMY HAWKS" userId="1aaca02d-58ef-48a0-9cd3-7db8479167e8" providerId="ADAL" clId="{5E0230F1-8132-4E73-B4BE-91C7E6E63252}" dt="2019-03-25T22:41:23.494" v="940" actId="931"/>
          <ac:spMkLst>
            <pc:docMk/>
            <pc:sldMk cId="2655251943" sldId="269"/>
            <ac:spMk id="7" creationId="{3C4F0C81-B996-48AC-9AE0-863BD95834C0}"/>
          </ac:spMkLst>
        </pc:spChg>
        <pc:spChg chg="add del">
          <ac:chgData name="JEREMY HAWKS" userId="1aaca02d-58ef-48a0-9cd3-7db8479167e8" providerId="ADAL" clId="{5E0230F1-8132-4E73-B4BE-91C7E6E63252}" dt="2019-03-25T22:41:27.053" v="942" actId="26606"/>
          <ac:spMkLst>
            <pc:docMk/>
            <pc:sldMk cId="2655251943" sldId="269"/>
            <ac:spMk id="10" creationId="{974C5CDB-119C-4669-882B-F5E375BC75EB}"/>
          </ac:spMkLst>
        </pc:spChg>
        <pc:spChg chg="add mod">
          <ac:chgData name="JEREMY HAWKS" userId="1aaca02d-58ef-48a0-9cd3-7db8479167e8" providerId="ADAL" clId="{5E0230F1-8132-4E73-B4BE-91C7E6E63252}" dt="2019-03-25T22:50:57.474" v="1340" actId="1076"/>
          <ac:spMkLst>
            <pc:docMk/>
            <pc:sldMk cId="2655251943" sldId="269"/>
            <ac:spMk id="11" creationId="{A28DE624-72D3-4ED6-A4E8-FC0E51CE2E98}"/>
          </ac:spMkLst>
        </pc:spChg>
        <pc:spChg chg="add del">
          <ac:chgData name="JEREMY HAWKS" userId="1aaca02d-58ef-48a0-9cd3-7db8479167e8" providerId="ADAL" clId="{5E0230F1-8132-4E73-B4BE-91C7E6E63252}" dt="2019-03-25T22:41:27.053" v="942" actId="26606"/>
          <ac:spMkLst>
            <pc:docMk/>
            <pc:sldMk cId="2655251943" sldId="269"/>
            <ac:spMk id="12" creationId="{7D15FE79-D510-476E-8DA8-A0C91F7E0C20}"/>
          </ac:spMkLst>
        </pc:spChg>
        <pc:spChg chg="add del">
          <ac:chgData name="JEREMY HAWKS" userId="1aaca02d-58ef-48a0-9cd3-7db8479167e8" providerId="ADAL" clId="{5E0230F1-8132-4E73-B4BE-91C7E6E63252}" dt="2019-03-25T22:41:27.053" v="942" actId="26606"/>
          <ac:spMkLst>
            <pc:docMk/>
            <pc:sldMk cId="2655251943" sldId="269"/>
            <ac:spMk id="14" creationId="{C9F319E5-675A-4BDE-848C-0976D225E669}"/>
          </ac:spMkLst>
        </pc:spChg>
        <pc:spChg chg="add">
          <ac:chgData name="JEREMY HAWKS" userId="1aaca02d-58ef-48a0-9cd3-7db8479167e8" providerId="ADAL" clId="{5E0230F1-8132-4E73-B4BE-91C7E6E63252}" dt="2019-03-25T22:41:27.053" v="942" actId="26606"/>
          <ac:spMkLst>
            <pc:docMk/>
            <pc:sldMk cId="2655251943" sldId="269"/>
            <ac:spMk id="19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41:27.053" v="942" actId="26606"/>
          <ac:spMkLst>
            <pc:docMk/>
            <pc:sldMk cId="2655251943" sldId="269"/>
            <ac:spMk id="21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41:27.053" v="942" actId="26606"/>
          <ac:spMkLst>
            <pc:docMk/>
            <pc:sldMk cId="2655251943" sldId="269"/>
            <ac:spMk id="23" creationId="{C9F319E5-675A-4BDE-848C-0976D225E669}"/>
          </ac:spMkLst>
        </pc:spChg>
        <pc:picChg chg="add del mod">
          <ac:chgData name="JEREMY HAWKS" userId="1aaca02d-58ef-48a0-9cd3-7db8479167e8" providerId="ADAL" clId="{5E0230F1-8132-4E73-B4BE-91C7E6E63252}" dt="2019-03-25T22:41:16.821" v="939" actId="478"/>
          <ac:picMkLst>
            <pc:docMk/>
            <pc:sldMk cId="2655251943" sldId="269"/>
            <ac:picMk id="5" creationId="{2F2A18D4-E35F-46D5-8D89-A07B379F1C56}"/>
          </ac:picMkLst>
        </pc:picChg>
        <pc:picChg chg="add mod">
          <ac:chgData name="JEREMY HAWKS" userId="1aaca02d-58ef-48a0-9cd3-7db8479167e8" providerId="ADAL" clId="{5E0230F1-8132-4E73-B4BE-91C7E6E63252}" dt="2019-03-25T22:41:27.053" v="942" actId="26606"/>
          <ac:picMkLst>
            <pc:docMk/>
            <pc:sldMk cId="2655251943" sldId="269"/>
            <ac:picMk id="9" creationId="{893F848B-83DC-430F-B8E3-12321E63FFF1}"/>
          </ac:picMkLst>
        </pc:picChg>
      </pc:sldChg>
      <pc:sldChg chg="addSp delSp modSp mod setBg">
        <pc:chgData name="JEREMY HAWKS" userId="1aaca02d-58ef-48a0-9cd3-7db8479167e8" providerId="ADAL" clId="{5E0230F1-8132-4E73-B4BE-91C7E6E63252}" dt="2019-03-25T22:51:45.170" v="1412" actId="1076"/>
        <pc:sldMkLst>
          <pc:docMk/>
          <pc:sldMk cId="2780736625" sldId="270"/>
        </pc:sldMkLst>
        <pc:spChg chg="mod">
          <ac:chgData name="JEREMY HAWKS" userId="1aaca02d-58ef-48a0-9cd3-7db8479167e8" providerId="ADAL" clId="{5E0230F1-8132-4E73-B4BE-91C7E6E63252}" dt="2019-03-25T22:29:24.734" v="392" actId="26606"/>
          <ac:spMkLst>
            <pc:docMk/>
            <pc:sldMk cId="2780736625" sldId="270"/>
            <ac:spMk id="2" creationId="{0FFE27AD-F9B4-4089-99B9-17035FC91F20}"/>
          </ac:spMkLst>
        </pc:spChg>
        <pc:spChg chg="del">
          <ac:chgData name="JEREMY HAWKS" userId="1aaca02d-58ef-48a0-9cd3-7db8479167e8" providerId="ADAL" clId="{5E0230F1-8132-4E73-B4BE-91C7E6E63252}" dt="2019-03-25T22:16:31.882" v="323" actId="931"/>
          <ac:spMkLst>
            <pc:docMk/>
            <pc:sldMk cId="2780736625" sldId="270"/>
            <ac:spMk id="3" creationId="{9E457911-D884-4467-84C9-C818BEFFA07B}"/>
          </ac:spMkLst>
        </pc:spChg>
        <pc:spChg chg="add mod">
          <ac:chgData name="JEREMY HAWKS" userId="1aaca02d-58ef-48a0-9cd3-7db8479167e8" providerId="ADAL" clId="{5E0230F1-8132-4E73-B4BE-91C7E6E63252}" dt="2019-03-25T22:51:45.170" v="1412" actId="1076"/>
          <ac:spMkLst>
            <pc:docMk/>
            <pc:sldMk cId="2780736625" sldId="270"/>
            <ac:spMk id="6" creationId="{0FCDBF06-6B6D-4523-B836-F5D69D84C487}"/>
          </ac:spMkLst>
        </pc:spChg>
        <pc:spChg chg="add">
          <ac:chgData name="JEREMY HAWKS" userId="1aaca02d-58ef-48a0-9cd3-7db8479167e8" providerId="ADAL" clId="{5E0230F1-8132-4E73-B4BE-91C7E6E63252}" dt="2019-03-25T22:29:24.734" v="392" actId="26606"/>
          <ac:spMkLst>
            <pc:docMk/>
            <pc:sldMk cId="2780736625" sldId="270"/>
            <ac:spMk id="10" creationId="{974C5CDB-119C-4669-882B-F5E375BC75EB}"/>
          </ac:spMkLst>
        </pc:spChg>
        <pc:spChg chg="add">
          <ac:chgData name="JEREMY HAWKS" userId="1aaca02d-58ef-48a0-9cd3-7db8479167e8" providerId="ADAL" clId="{5E0230F1-8132-4E73-B4BE-91C7E6E63252}" dt="2019-03-25T22:29:24.734" v="392" actId="26606"/>
          <ac:spMkLst>
            <pc:docMk/>
            <pc:sldMk cId="2780736625" sldId="270"/>
            <ac:spMk id="12" creationId="{7D15FE79-D510-476E-8DA8-A0C91F7E0C20}"/>
          </ac:spMkLst>
        </pc:spChg>
        <pc:spChg chg="add">
          <ac:chgData name="JEREMY HAWKS" userId="1aaca02d-58ef-48a0-9cd3-7db8479167e8" providerId="ADAL" clId="{5E0230F1-8132-4E73-B4BE-91C7E6E63252}" dt="2019-03-25T22:29:24.734" v="392" actId="26606"/>
          <ac:spMkLst>
            <pc:docMk/>
            <pc:sldMk cId="2780736625" sldId="270"/>
            <ac:spMk id="14" creationId="{C9F319E5-675A-4BDE-848C-0976D225E669}"/>
          </ac:spMkLst>
        </pc:spChg>
        <pc:picChg chg="add mod">
          <ac:chgData name="JEREMY HAWKS" userId="1aaca02d-58ef-48a0-9cd3-7db8479167e8" providerId="ADAL" clId="{5E0230F1-8132-4E73-B4BE-91C7E6E63252}" dt="2019-03-25T22:29:24.734" v="392" actId="26606"/>
          <ac:picMkLst>
            <pc:docMk/>
            <pc:sldMk cId="2780736625" sldId="270"/>
            <ac:picMk id="5" creationId="{12C3ECB8-FE98-4DB0-9224-007A8DC145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40ABB-DF89-4B08-8C5E-65878449BBE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7825-8812-41B5-9EC7-1C813839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about the class and its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 and Professional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Collections, Threads, Executors, </a:t>
            </a:r>
            <a:r>
              <a:rPr lang="en-US" dirty="0" err="1"/>
              <a:t>Runnables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Controller Pattern,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Hibernate, QCJSON,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HttpURLConnection</a:t>
            </a:r>
            <a:r>
              <a:rPr lang="en-US" dirty="0"/>
              <a:t>, 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Junit Tests, System Level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Diagrams, Use Case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Diagrams, Sequence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97825-8812-41B5-9EC7-1C8138396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A8D-9388-4215-AA12-4E414455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CIT-360 Journal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ADAB2-1965-4B52-8F15-BFB343013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2019 - Jeremy Hawks</a:t>
            </a:r>
          </a:p>
        </p:txBody>
      </p:sp>
    </p:spTree>
    <p:extLst>
      <p:ext uri="{BB962C8B-B14F-4D97-AF65-F5344CB8AC3E}">
        <p14:creationId xmlns:p14="http://schemas.microsoft.com/office/powerpoint/2010/main" val="19691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7A54B-BE4F-4458-A79E-F1890B93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A6F7A6-1315-4B06-B598-C494056D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0C4F0-FE85-4FC8-8115-5B0E60F35F39}"/>
              </a:ext>
            </a:extLst>
          </p:cNvPr>
          <p:cNvSpPr txBox="1"/>
          <p:nvPr/>
        </p:nvSpPr>
        <p:spPr>
          <a:xfrm>
            <a:off x="322989" y="5572572"/>
            <a:ext cx="400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Diagrams and Sequence Diagrams make sense too.</a:t>
            </a:r>
          </a:p>
        </p:txBody>
      </p:sp>
    </p:spTree>
    <p:extLst>
      <p:ext uri="{BB962C8B-B14F-4D97-AF65-F5344CB8AC3E}">
        <p14:creationId xmlns:p14="http://schemas.microsoft.com/office/powerpoint/2010/main" val="10442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7448-2FE5-438E-8769-9F3FFC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0BA8F-2C4C-467C-9787-BA9A1EAB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3786" y="1251276"/>
            <a:ext cx="3547105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B5AC-3E47-4368-A7A6-69A91A9032F3}"/>
              </a:ext>
            </a:extLst>
          </p:cNvPr>
          <p:cNvSpPr txBox="1"/>
          <p:nvPr/>
        </p:nvSpPr>
        <p:spPr>
          <a:xfrm>
            <a:off x="248356" y="5719218"/>
            <a:ext cx="397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Hibernate???</a:t>
            </a:r>
          </a:p>
        </p:txBody>
      </p:sp>
    </p:spTree>
    <p:extLst>
      <p:ext uri="{BB962C8B-B14F-4D97-AF65-F5344CB8AC3E}">
        <p14:creationId xmlns:p14="http://schemas.microsoft.com/office/powerpoint/2010/main" val="3769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5F1E8-7FB1-4C58-B111-D4D9F579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BBA05-DD44-4304-BFE5-FD6629F55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4109" y="1251276"/>
            <a:ext cx="4626458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825FC-CAB7-4885-80AB-728A2142AB52}"/>
              </a:ext>
            </a:extLst>
          </p:cNvPr>
          <p:cNvSpPr txBox="1"/>
          <p:nvPr/>
        </p:nvSpPr>
        <p:spPr>
          <a:xfrm>
            <a:off x="392344" y="5238284"/>
            <a:ext cx="4046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was very confusing and difficult with being left entirely to my own devices. What shall I put in a Journal and Professional Behavior document?</a:t>
            </a:r>
          </a:p>
        </p:txBody>
      </p:sp>
    </p:spTree>
    <p:extLst>
      <p:ext uri="{BB962C8B-B14F-4D97-AF65-F5344CB8AC3E}">
        <p14:creationId xmlns:p14="http://schemas.microsoft.com/office/powerpoint/2010/main" val="34659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AB326-2254-487E-850E-F50951E6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D7779-8D5B-4878-8D93-91048B91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72D1F-DFD1-4481-B241-DB873AA108B2}"/>
              </a:ext>
            </a:extLst>
          </p:cNvPr>
          <p:cNvSpPr txBox="1"/>
          <p:nvPr/>
        </p:nvSpPr>
        <p:spPr>
          <a:xfrm>
            <a:off x="276032" y="5572572"/>
            <a:ext cx="409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I going to be able to get basic on these familiarity topics?</a:t>
            </a:r>
          </a:p>
        </p:txBody>
      </p:sp>
    </p:spTree>
    <p:extLst>
      <p:ext uri="{BB962C8B-B14F-4D97-AF65-F5344CB8AC3E}">
        <p14:creationId xmlns:p14="http://schemas.microsoft.com/office/powerpoint/2010/main" val="184174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CF919-B190-4433-B1C3-8357FCEE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3F848B-83DC-430F-B8E3-12321E63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8DE624-72D3-4ED6-A4E8-FC0E51CE2E98}"/>
              </a:ext>
            </a:extLst>
          </p:cNvPr>
          <p:cNvSpPr txBox="1"/>
          <p:nvPr/>
        </p:nvSpPr>
        <p:spPr>
          <a:xfrm>
            <a:off x="350196" y="5692833"/>
            <a:ext cx="387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I even going to pass this class?</a:t>
            </a:r>
          </a:p>
        </p:txBody>
      </p:sp>
    </p:spTree>
    <p:extLst>
      <p:ext uri="{BB962C8B-B14F-4D97-AF65-F5344CB8AC3E}">
        <p14:creationId xmlns:p14="http://schemas.microsoft.com/office/powerpoint/2010/main" val="265525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27AD-F9B4-4089-99B9-17035FC9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3ECB8-FE98-4DB0-9224-007A8DC14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DBF06-6B6D-4523-B836-F5D69D84C487}"/>
              </a:ext>
            </a:extLst>
          </p:cNvPr>
          <p:cNvSpPr txBox="1"/>
          <p:nvPr/>
        </p:nvSpPr>
        <p:spPr>
          <a:xfrm>
            <a:off x="475030" y="5417509"/>
            <a:ext cx="388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Well, here is everything I have come up with. I hope it is enough.</a:t>
            </a:r>
          </a:p>
        </p:txBody>
      </p:sp>
    </p:spTree>
    <p:extLst>
      <p:ext uri="{BB962C8B-B14F-4D97-AF65-F5344CB8AC3E}">
        <p14:creationId xmlns:p14="http://schemas.microsoft.com/office/powerpoint/2010/main" val="27807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4FA72-D0B6-42D0-9C8E-0BCE435D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B7425-4D94-46AA-AC64-713E735E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8" y="5408579"/>
            <a:ext cx="4367718" cy="1303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Yeah, the final Java class for my degree is starting. It doesn’t really apply to my career, but has been interesting so far.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DBD87E8-BC45-4F12-B681-C9B5AB2C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94" y="1251276"/>
            <a:ext cx="514968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A3BBE-AF0F-49D9-A3EC-685CA106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0327C-57FA-4E30-823B-0523B0F7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ED5B8-94CD-47DD-A484-0C019307A261}"/>
              </a:ext>
            </a:extLst>
          </p:cNvPr>
          <p:cNvSpPr txBox="1"/>
          <p:nvPr/>
        </p:nvSpPr>
        <p:spPr>
          <a:xfrm>
            <a:off x="156780" y="5367601"/>
            <a:ext cx="417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Hmmm, this class seems different, more like independent study. I hope this goes well, let’s try to learn this new IntelliJ IDEA.</a:t>
            </a:r>
          </a:p>
        </p:txBody>
      </p:sp>
    </p:spTree>
    <p:extLst>
      <p:ext uri="{BB962C8B-B14F-4D97-AF65-F5344CB8AC3E}">
        <p14:creationId xmlns:p14="http://schemas.microsoft.com/office/powerpoint/2010/main" val="26531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59308-1CF5-4AD4-98C9-7EA62CEF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74FAAE-7B2D-456E-BDCB-CE4DABD9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2118" y="1534986"/>
            <a:ext cx="5630441" cy="3758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A5FC5-27C4-44CA-9171-28D10002107C}"/>
              </a:ext>
            </a:extLst>
          </p:cNvPr>
          <p:cNvSpPr txBox="1"/>
          <p:nvPr/>
        </p:nvSpPr>
        <p:spPr>
          <a:xfrm>
            <a:off x="166735" y="5200650"/>
            <a:ext cx="4356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Hmmm…, the required book doesn’t explain these topics in enough detail. Time to search for Java Collections and Threads, Executors, and </a:t>
            </a:r>
            <a:r>
              <a:rPr lang="en-US" dirty="0" err="1"/>
              <a:t>Runnables</a:t>
            </a:r>
            <a:r>
              <a:rPr lang="en-US" dirty="0"/>
              <a:t> online.</a:t>
            </a:r>
          </a:p>
        </p:txBody>
      </p:sp>
    </p:spTree>
    <p:extLst>
      <p:ext uri="{BB962C8B-B14F-4D97-AF65-F5344CB8AC3E}">
        <p14:creationId xmlns:p14="http://schemas.microsoft.com/office/powerpoint/2010/main" val="34237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02B54-8AA8-443A-9D80-E0A38236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0DD97-2F6A-46D8-826D-F9FE601F2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A55E6-71F3-41A4-9F70-A3E3B3877BDD}"/>
              </a:ext>
            </a:extLst>
          </p:cNvPr>
          <p:cNvSpPr txBox="1"/>
          <p:nvPr/>
        </p:nvSpPr>
        <p:spPr>
          <a:xfrm>
            <a:off x="98742" y="5303719"/>
            <a:ext cx="445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Submitting Application Controller and MVC, but my previous examples of MVC seem to be insufficient, I wonder what more is required.</a:t>
            </a:r>
          </a:p>
        </p:txBody>
      </p:sp>
    </p:spTree>
    <p:extLst>
      <p:ext uri="{BB962C8B-B14F-4D97-AF65-F5344CB8AC3E}">
        <p14:creationId xmlns:p14="http://schemas.microsoft.com/office/powerpoint/2010/main" val="40641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AEB61-2D07-4072-B275-6F9D576D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FCA47-AA9C-4E79-AE42-88668C0A6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86C51-85D9-4316-ACAC-713919F7DB9B}"/>
              </a:ext>
            </a:extLst>
          </p:cNvPr>
          <p:cNvSpPr txBox="1"/>
          <p:nvPr/>
        </p:nvSpPr>
        <p:spPr>
          <a:xfrm>
            <a:off x="158044" y="5519437"/>
            <a:ext cx="425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on Hibernate, QCJSON and JSON. This is definitely different than what I did in previous classes.</a:t>
            </a:r>
          </a:p>
        </p:txBody>
      </p:sp>
    </p:spTree>
    <p:extLst>
      <p:ext uri="{BB962C8B-B14F-4D97-AF65-F5344CB8AC3E}">
        <p14:creationId xmlns:p14="http://schemas.microsoft.com/office/powerpoint/2010/main" val="56872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5186B-45AF-4099-9704-4E367FC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93F4E-26AD-44C3-AB95-3A931A038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B0D-84B6-431B-8238-2E479EDA0F44}"/>
              </a:ext>
            </a:extLst>
          </p:cNvPr>
          <p:cNvSpPr txBox="1"/>
          <p:nvPr/>
        </p:nvSpPr>
        <p:spPr>
          <a:xfrm>
            <a:off x="259644" y="5580718"/>
            <a:ext cx="407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to Android </a:t>
            </a:r>
            <a:r>
              <a:rPr lang="en-US" dirty="0" err="1"/>
              <a:t>HttpURLConnection</a:t>
            </a:r>
            <a:r>
              <a:rPr lang="en-US" dirty="0"/>
              <a:t> and Servlets</a:t>
            </a:r>
          </a:p>
        </p:txBody>
      </p:sp>
    </p:spTree>
    <p:extLst>
      <p:ext uri="{BB962C8B-B14F-4D97-AF65-F5344CB8AC3E}">
        <p14:creationId xmlns:p14="http://schemas.microsoft.com/office/powerpoint/2010/main" val="380195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701CC-6C95-4739-AC88-53814860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F0A52-2993-4E6B-8528-9B575CAB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D8D5D-96FB-4D06-BDA3-23DC3A54D8EA}"/>
              </a:ext>
            </a:extLst>
          </p:cNvPr>
          <p:cNvSpPr txBox="1"/>
          <p:nvPr/>
        </p:nvSpPr>
        <p:spPr>
          <a:xfrm>
            <a:off x="213225" y="5580718"/>
            <a:ext cx="41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more familiar: Junit Tests and System Level Tests.</a:t>
            </a:r>
          </a:p>
        </p:txBody>
      </p:sp>
    </p:spTree>
    <p:extLst>
      <p:ext uri="{BB962C8B-B14F-4D97-AF65-F5344CB8AC3E}">
        <p14:creationId xmlns:p14="http://schemas.microsoft.com/office/powerpoint/2010/main" val="232505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7BE92-D2FF-4466-AB0D-38251A1E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Week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6E3C72-CB98-40A0-8584-EC43D450F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616378-73FB-4BAA-958A-2ECB0000B4B9}"/>
              </a:ext>
            </a:extLst>
          </p:cNvPr>
          <p:cNvSpPr txBox="1"/>
          <p:nvPr/>
        </p:nvSpPr>
        <p:spPr>
          <a:xfrm>
            <a:off x="372533" y="5572572"/>
            <a:ext cx="364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can do Use Case Diagrams and Use Case Documents</a:t>
            </a:r>
          </a:p>
        </p:txBody>
      </p:sp>
    </p:spTree>
    <p:extLst>
      <p:ext uri="{BB962C8B-B14F-4D97-AF65-F5344CB8AC3E}">
        <p14:creationId xmlns:p14="http://schemas.microsoft.com/office/powerpoint/2010/main" val="266030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335</Words>
  <Application>Microsoft Office PowerPoint</Application>
  <PresentationFormat>Widescreen</PresentationFormat>
  <Paragraphs>54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CIT-360 Journal</vt:lpstr>
      <vt:lpstr>Week 1</vt:lpstr>
      <vt:lpstr>Week 2</vt:lpstr>
      <vt:lpstr>Week 3</vt:lpstr>
      <vt:lpstr>Week 4</vt:lpstr>
      <vt:lpstr>Week 5</vt:lpstr>
      <vt:lpstr>Week 6</vt:lpstr>
      <vt:lpstr>Week 7</vt:lpstr>
      <vt:lpstr>Week 8</vt:lpstr>
      <vt:lpstr>Week 9</vt:lpstr>
      <vt:lpstr>Week 10</vt:lpstr>
      <vt:lpstr>Week 11</vt:lpstr>
      <vt:lpstr>Week 12</vt:lpstr>
      <vt:lpstr>Week 13</vt:lpstr>
      <vt:lpstr>Week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CIT-360 Journal</dc:title>
  <dc:creator>Jeremy Hawks</dc:creator>
  <cp:lastModifiedBy>Jeremy Hawks</cp:lastModifiedBy>
  <cp:revision>1</cp:revision>
  <dcterms:created xsi:type="dcterms:W3CDTF">2019-03-25T22:43:26Z</dcterms:created>
  <dcterms:modified xsi:type="dcterms:W3CDTF">2019-04-08T16:28:38Z</dcterms:modified>
</cp:coreProperties>
</file>