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696DE-0AC6-4338-9962-62DB9A31C20A}" v="34" dt="2019-01-28T04:12:02.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F74696DE-0AC6-4338-9962-62DB9A31C20A}"/>
    <pc:docChg chg="undo custSel addSld modSld">
      <pc:chgData name="JEREMY HAWKS" userId="1aaca02d-58ef-48a0-9cd3-7db8479167e8" providerId="ADAL" clId="{F74696DE-0AC6-4338-9962-62DB9A31C20A}" dt="2019-01-28T04:12:11.899" v="5089" actId="1076"/>
      <pc:docMkLst>
        <pc:docMk/>
      </pc:docMkLst>
      <pc:sldChg chg="modSp">
        <pc:chgData name="JEREMY HAWKS" userId="1aaca02d-58ef-48a0-9cd3-7db8479167e8" providerId="ADAL" clId="{F74696DE-0AC6-4338-9962-62DB9A31C20A}" dt="2019-01-26T20:50:57.783" v="69" actId="20577"/>
        <pc:sldMkLst>
          <pc:docMk/>
          <pc:sldMk cId="4118456720" sldId="256"/>
        </pc:sldMkLst>
        <pc:spChg chg="mod">
          <ac:chgData name="JEREMY HAWKS" userId="1aaca02d-58ef-48a0-9cd3-7db8479167e8" providerId="ADAL" clId="{F74696DE-0AC6-4338-9962-62DB9A31C20A}" dt="2019-01-26T20:50:44.235" v="35" actId="20577"/>
          <ac:spMkLst>
            <pc:docMk/>
            <pc:sldMk cId="4118456720" sldId="256"/>
            <ac:spMk id="2" creationId="{9A336D0D-3D75-4338-936A-A51495E066D5}"/>
          </ac:spMkLst>
        </pc:spChg>
        <pc:spChg chg="mod">
          <ac:chgData name="JEREMY HAWKS" userId="1aaca02d-58ef-48a0-9cd3-7db8479167e8" providerId="ADAL" clId="{F74696DE-0AC6-4338-9962-62DB9A31C20A}" dt="2019-01-26T20:50:57.783" v="69" actId="20577"/>
          <ac:spMkLst>
            <pc:docMk/>
            <pc:sldMk cId="4118456720" sldId="256"/>
            <ac:spMk id="3" creationId="{FA60EBDC-80CF-44E9-BC3A-11F7664C2C47}"/>
          </ac:spMkLst>
        </pc:spChg>
      </pc:sldChg>
      <pc:sldChg chg="modSp add">
        <pc:chgData name="JEREMY HAWKS" userId="1aaca02d-58ef-48a0-9cd3-7db8479167e8" providerId="ADAL" clId="{F74696DE-0AC6-4338-9962-62DB9A31C20A}" dt="2019-01-27T04:07:02.244" v="949" actId="242"/>
        <pc:sldMkLst>
          <pc:docMk/>
          <pc:sldMk cId="1694351149" sldId="257"/>
        </pc:sldMkLst>
        <pc:spChg chg="mod">
          <ac:chgData name="JEREMY HAWKS" userId="1aaca02d-58ef-48a0-9cd3-7db8479167e8" providerId="ADAL" clId="{F74696DE-0AC6-4338-9962-62DB9A31C20A}" dt="2019-01-27T01:40:41.695" v="890" actId="20577"/>
          <ac:spMkLst>
            <pc:docMk/>
            <pc:sldMk cId="1694351149" sldId="257"/>
            <ac:spMk id="2" creationId="{FAA8E6A1-7059-4A66-B1CA-B18892EC594C}"/>
          </ac:spMkLst>
        </pc:spChg>
        <pc:spChg chg="mod">
          <ac:chgData name="JEREMY HAWKS" userId="1aaca02d-58ef-48a0-9cd3-7db8479167e8" providerId="ADAL" clId="{F74696DE-0AC6-4338-9962-62DB9A31C20A}" dt="2019-01-27T04:07:02.244" v="949" actId="242"/>
          <ac:spMkLst>
            <pc:docMk/>
            <pc:sldMk cId="1694351149" sldId="257"/>
            <ac:spMk id="3" creationId="{8971B603-E425-4396-BE1D-A8C2E705D17A}"/>
          </ac:spMkLst>
        </pc:spChg>
      </pc:sldChg>
      <pc:sldChg chg="modSp add">
        <pc:chgData name="JEREMY HAWKS" userId="1aaca02d-58ef-48a0-9cd3-7db8479167e8" providerId="ADAL" clId="{F74696DE-0AC6-4338-9962-62DB9A31C20A}" dt="2019-01-27T04:17:48.247" v="1714" actId="20577"/>
        <pc:sldMkLst>
          <pc:docMk/>
          <pc:sldMk cId="3812152952" sldId="258"/>
        </pc:sldMkLst>
        <pc:spChg chg="mod">
          <ac:chgData name="JEREMY HAWKS" userId="1aaca02d-58ef-48a0-9cd3-7db8479167e8" providerId="ADAL" clId="{F74696DE-0AC6-4338-9962-62DB9A31C20A}" dt="2019-01-27T04:05:28.105" v="934" actId="20577"/>
          <ac:spMkLst>
            <pc:docMk/>
            <pc:sldMk cId="3812152952" sldId="258"/>
            <ac:spMk id="2" creationId="{4F05AFF1-10D9-4D24-9D21-11A67C35AFC8}"/>
          </ac:spMkLst>
        </pc:spChg>
        <pc:spChg chg="mod">
          <ac:chgData name="JEREMY HAWKS" userId="1aaca02d-58ef-48a0-9cd3-7db8479167e8" providerId="ADAL" clId="{F74696DE-0AC6-4338-9962-62DB9A31C20A}" dt="2019-01-27T04:17:48.247" v="1714" actId="20577"/>
          <ac:spMkLst>
            <pc:docMk/>
            <pc:sldMk cId="3812152952" sldId="258"/>
            <ac:spMk id="3" creationId="{551951DF-1622-462C-BBDF-8A8E0F6CBEE0}"/>
          </ac:spMkLst>
        </pc:spChg>
      </pc:sldChg>
      <pc:sldChg chg="modSp add">
        <pc:chgData name="JEREMY HAWKS" userId="1aaca02d-58ef-48a0-9cd3-7db8479167e8" providerId="ADAL" clId="{F74696DE-0AC6-4338-9962-62DB9A31C20A}" dt="2019-01-27T04:22:49.623" v="2551" actId="20577"/>
        <pc:sldMkLst>
          <pc:docMk/>
          <pc:sldMk cId="3099991758" sldId="259"/>
        </pc:sldMkLst>
        <pc:spChg chg="mod">
          <ac:chgData name="JEREMY HAWKS" userId="1aaca02d-58ef-48a0-9cd3-7db8479167e8" providerId="ADAL" clId="{F74696DE-0AC6-4338-9962-62DB9A31C20A}" dt="2019-01-27T04:18:05.379" v="1741" actId="20577"/>
          <ac:spMkLst>
            <pc:docMk/>
            <pc:sldMk cId="3099991758" sldId="259"/>
            <ac:spMk id="2" creationId="{BAE08A49-3046-428D-9C9B-99A269577D43}"/>
          </ac:spMkLst>
        </pc:spChg>
        <pc:spChg chg="mod">
          <ac:chgData name="JEREMY HAWKS" userId="1aaca02d-58ef-48a0-9cd3-7db8479167e8" providerId="ADAL" clId="{F74696DE-0AC6-4338-9962-62DB9A31C20A}" dt="2019-01-27T04:22:49.623" v="2551" actId="20577"/>
          <ac:spMkLst>
            <pc:docMk/>
            <pc:sldMk cId="3099991758" sldId="259"/>
            <ac:spMk id="3" creationId="{0199456A-9701-457D-AA3B-E8F481FF3E90}"/>
          </ac:spMkLst>
        </pc:spChg>
      </pc:sldChg>
      <pc:sldChg chg="modSp add">
        <pc:chgData name="JEREMY HAWKS" userId="1aaca02d-58ef-48a0-9cd3-7db8479167e8" providerId="ADAL" clId="{F74696DE-0AC6-4338-9962-62DB9A31C20A}" dt="2019-01-27T04:28:26.526" v="3110" actId="20577"/>
        <pc:sldMkLst>
          <pc:docMk/>
          <pc:sldMk cId="1741797772" sldId="260"/>
        </pc:sldMkLst>
        <pc:spChg chg="mod">
          <ac:chgData name="JEREMY HAWKS" userId="1aaca02d-58ef-48a0-9cd3-7db8479167e8" providerId="ADAL" clId="{F74696DE-0AC6-4338-9962-62DB9A31C20A}" dt="2019-01-27T04:23:10.511" v="2564" actId="20577"/>
          <ac:spMkLst>
            <pc:docMk/>
            <pc:sldMk cId="1741797772" sldId="260"/>
            <ac:spMk id="2" creationId="{F16639E9-013D-4E7D-BCB2-CDF1832E467A}"/>
          </ac:spMkLst>
        </pc:spChg>
        <pc:spChg chg="mod">
          <ac:chgData name="JEREMY HAWKS" userId="1aaca02d-58ef-48a0-9cd3-7db8479167e8" providerId="ADAL" clId="{F74696DE-0AC6-4338-9962-62DB9A31C20A}" dt="2019-01-27T04:28:26.526" v="3110" actId="20577"/>
          <ac:spMkLst>
            <pc:docMk/>
            <pc:sldMk cId="1741797772" sldId="260"/>
            <ac:spMk id="3" creationId="{8C737230-D723-496B-A752-CB2487C8F191}"/>
          </ac:spMkLst>
        </pc:spChg>
      </pc:sldChg>
      <pc:sldChg chg="modSp add">
        <pc:chgData name="JEREMY HAWKS" userId="1aaca02d-58ef-48a0-9cd3-7db8479167e8" providerId="ADAL" clId="{F74696DE-0AC6-4338-9962-62DB9A31C20A}" dt="2019-01-27T04:32:34.318" v="3658" actId="20577"/>
        <pc:sldMkLst>
          <pc:docMk/>
          <pc:sldMk cId="1015938053" sldId="261"/>
        </pc:sldMkLst>
        <pc:spChg chg="mod">
          <ac:chgData name="JEREMY HAWKS" userId="1aaca02d-58ef-48a0-9cd3-7db8479167e8" providerId="ADAL" clId="{F74696DE-0AC6-4338-9962-62DB9A31C20A}" dt="2019-01-27T04:32:34.318" v="3658" actId="20577"/>
          <ac:spMkLst>
            <pc:docMk/>
            <pc:sldMk cId="1015938053" sldId="261"/>
            <ac:spMk id="2" creationId="{1BDE8E0F-3EF7-43A9-A019-55ED71CECE1D}"/>
          </ac:spMkLst>
        </pc:spChg>
        <pc:spChg chg="mod">
          <ac:chgData name="JEREMY HAWKS" userId="1aaca02d-58ef-48a0-9cd3-7db8479167e8" providerId="ADAL" clId="{F74696DE-0AC6-4338-9962-62DB9A31C20A}" dt="2019-01-27T04:32:09.054" v="3633" actId="20577"/>
          <ac:spMkLst>
            <pc:docMk/>
            <pc:sldMk cId="1015938053" sldId="261"/>
            <ac:spMk id="3" creationId="{6D1B88EA-5037-4AFB-8550-1DA3BC8C5BC1}"/>
          </ac:spMkLst>
        </pc:spChg>
      </pc:sldChg>
      <pc:sldChg chg="modSp add">
        <pc:chgData name="JEREMY HAWKS" userId="1aaca02d-58ef-48a0-9cd3-7db8479167e8" providerId="ADAL" clId="{F74696DE-0AC6-4338-9962-62DB9A31C20A}" dt="2019-01-27T07:51:54.608" v="4160" actId="20577"/>
        <pc:sldMkLst>
          <pc:docMk/>
          <pc:sldMk cId="4060757695" sldId="262"/>
        </pc:sldMkLst>
        <pc:spChg chg="mod">
          <ac:chgData name="JEREMY HAWKS" userId="1aaca02d-58ef-48a0-9cd3-7db8479167e8" providerId="ADAL" clId="{F74696DE-0AC6-4338-9962-62DB9A31C20A}" dt="2019-01-27T07:48:36.492" v="3684" actId="6549"/>
          <ac:spMkLst>
            <pc:docMk/>
            <pc:sldMk cId="4060757695" sldId="262"/>
            <ac:spMk id="2" creationId="{D07D83C1-9E6D-49B4-B005-674216E5E9E7}"/>
          </ac:spMkLst>
        </pc:spChg>
        <pc:spChg chg="mod">
          <ac:chgData name="JEREMY HAWKS" userId="1aaca02d-58ef-48a0-9cd3-7db8479167e8" providerId="ADAL" clId="{F74696DE-0AC6-4338-9962-62DB9A31C20A}" dt="2019-01-27T07:51:54.608" v="4160" actId="20577"/>
          <ac:spMkLst>
            <pc:docMk/>
            <pc:sldMk cId="4060757695" sldId="262"/>
            <ac:spMk id="3" creationId="{1457A530-F164-474D-B918-DE1074C6FFDD}"/>
          </ac:spMkLst>
        </pc:spChg>
      </pc:sldChg>
      <pc:sldChg chg="modSp add">
        <pc:chgData name="JEREMY HAWKS" userId="1aaca02d-58ef-48a0-9cd3-7db8479167e8" providerId="ADAL" clId="{F74696DE-0AC6-4338-9962-62DB9A31C20A}" dt="2019-01-27T07:56:36.684" v="4633" actId="20577"/>
        <pc:sldMkLst>
          <pc:docMk/>
          <pc:sldMk cId="566240821" sldId="263"/>
        </pc:sldMkLst>
        <pc:spChg chg="mod">
          <ac:chgData name="JEREMY HAWKS" userId="1aaca02d-58ef-48a0-9cd3-7db8479167e8" providerId="ADAL" clId="{F74696DE-0AC6-4338-9962-62DB9A31C20A}" dt="2019-01-27T07:52:02.701" v="4172" actId="20577"/>
          <ac:spMkLst>
            <pc:docMk/>
            <pc:sldMk cId="566240821" sldId="263"/>
            <ac:spMk id="2" creationId="{EEF773AE-6984-4D85-A39E-958DD65A78C9}"/>
          </ac:spMkLst>
        </pc:spChg>
        <pc:spChg chg="mod">
          <ac:chgData name="JEREMY HAWKS" userId="1aaca02d-58ef-48a0-9cd3-7db8479167e8" providerId="ADAL" clId="{F74696DE-0AC6-4338-9962-62DB9A31C20A}" dt="2019-01-27T07:56:36.684" v="4633" actId="20577"/>
          <ac:spMkLst>
            <pc:docMk/>
            <pc:sldMk cId="566240821" sldId="263"/>
            <ac:spMk id="3" creationId="{E925A57B-8A43-4350-B053-27C9C41872A4}"/>
          </ac:spMkLst>
        </pc:spChg>
      </pc:sldChg>
      <pc:sldChg chg="addSp delSp modSp add">
        <pc:chgData name="JEREMY HAWKS" userId="1aaca02d-58ef-48a0-9cd3-7db8479167e8" providerId="ADAL" clId="{F74696DE-0AC6-4338-9962-62DB9A31C20A}" dt="2019-01-27T07:59:41.803" v="4659" actId="1076"/>
        <pc:sldMkLst>
          <pc:docMk/>
          <pc:sldMk cId="2614232676" sldId="264"/>
        </pc:sldMkLst>
        <pc:spChg chg="mod">
          <ac:chgData name="JEREMY HAWKS" userId="1aaca02d-58ef-48a0-9cd3-7db8479167e8" providerId="ADAL" clId="{F74696DE-0AC6-4338-9962-62DB9A31C20A}" dt="2019-01-27T07:59:06.997" v="4655" actId="20577"/>
          <ac:spMkLst>
            <pc:docMk/>
            <pc:sldMk cId="2614232676" sldId="264"/>
            <ac:spMk id="2" creationId="{770B1E59-D64C-464A-98FA-229B984F83FE}"/>
          </ac:spMkLst>
        </pc:spChg>
        <pc:spChg chg="del">
          <ac:chgData name="JEREMY HAWKS" userId="1aaca02d-58ef-48a0-9cd3-7db8479167e8" providerId="ADAL" clId="{F74696DE-0AC6-4338-9962-62DB9A31C20A}" dt="2019-01-27T07:59:13.504" v="4656"/>
          <ac:spMkLst>
            <pc:docMk/>
            <pc:sldMk cId="2614232676" sldId="264"/>
            <ac:spMk id="3" creationId="{0D41187B-509B-4786-8E99-B7C0BA66A142}"/>
          </ac:spMkLst>
        </pc:spChg>
        <pc:picChg chg="add mod">
          <ac:chgData name="JEREMY HAWKS" userId="1aaca02d-58ef-48a0-9cd3-7db8479167e8" providerId="ADAL" clId="{F74696DE-0AC6-4338-9962-62DB9A31C20A}" dt="2019-01-27T07:59:41.803" v="4659" actId="1076"/>
          <ac:picMkLst>
            <pc:docMk/>
            <pc:sldMk cId="2614232676" sldId="264"/>
            <ac:picMk id="1026" creationId="{6809D1D4-490A-4136-AB4F-7410058EB12F}"/>
          </ac:picMkLst>
        </pc:picChg>
      </pc:sldChg>
      <pc:sldChg chg="modSp add">
        <pc:chgData name="JEREMY HAWKS" userId="1aaca02d-58ef-48a0-9cd3-7db8479167e8" providerId="ADAL" clId="{F74696DE-0AC6-4338-9962-62DB9A31C20A}" dt="2019-01-27T08:02:19.537" v="4950" actId="20577"/>
        <pc:sldMkLst>
          <pc:docMk/>
          <pc:sldMk cId="863779057" sldId="265"/>
        </pc:sldMkLst>
        <pc:spChg chg="mod">
          <ac:chgData name="JEREMY HAWKS" userId="1aaca02d-58ef-48a0-9cd3-7db8479167e8" providerId="ADAL" clId="{F74696DE-0AC6-4338-9962-62DB9A31C20A}" dt="2019-01-27T08:02:19.537" v="4950" actId="20577"/>
          <ac:spMkLst>
            <pc:docMk/>
            <pc:sldMk cId="863779057" sldId="265"/>
            <ac:spMk id="2" creationId="{88456F32-CCB7-4618-9C85-F69C6FB8D1DD}"/>
          </ac:spMkLst>
        </pc:spChg>
        <pc:spChg chg="mod">
          <ac:chgData name="JEREMY HAWKS" userId="1aaca02d-58ef-48a0-9cd3-7db8479167e8" providerId="ADAL" clId="{F74696DE-0AC6-4338-9962-62DB9A31C20A}" dt="2019-01-27T08:01:49.954" v="4922" actId="20577"/>
          <ac:spMkLst>
            <pc:docMk/>
            <pc:sldMk cId="863779057" sldId="265"/>
            <ac:spMk id="3" creationId="{3717F51B-DB5A-4117-83A2-5C2F33F1275C}"/>
          </ac:spMkLst>
        </pc:spChg>
      </pc:sldChg>
      <pc:sldChg chg="addSp delSp modSp add">
        <pc:chgData name="JEREMY HAWKS" userId="1aaca02d-58ef-48a0-9cd3-7db8479167e8" providerId="ADAL" clId="{F74696DE-0AC6-4338-9962-62DB9A31C20A}" dt="2019-01-27T08:03:54.776" v="4993" actId="20577"/>
        <pc:sldMkLst>
          <pc:docMk/>
          <pc:sldMk cId="2743773378" sldId="266"/>
        </pc:sldMkLst>
        <pc:spChg chg="mod">
          <ac:chgData name="JEREMY HAWKS" userId="1aaca02d-58ef-48a0-9cd3-7db8479167e8" providerId="ADAL" clId="{F74696DE-0AC6-4338-9962-62DB9A31C20A}" dt="2019-01-27T08:03:54.776" v="4993" actId="20577"/>
          <ac:spMkLst>
            <pc:docMk/>
            <pc:sldMk cId="2743773378" sldId="266"/>
            <ac:spMk id="2" creationId="{1E6AF8F7-25C0-4D1C-ABB9-4D935E89774F}"/>
          </ac:spMkLst>
        </pc:spChg>
        <pc:spChg chg="del">
          <ac:chgData name="JEREMY HAWKS" userId="1aaca02d-58ef-48a0-9cd3-7db8479167e8" providerId="ADAL" clId="{F74696DE-0AC6-4338-9962-62DB9A31C20A}" dt="2019-01-27T08:02:35.281" v="4962"/>
          <ac:spMkLst>
            <pc:docMk/>
            <pc:sldMk cId="2743773378" sldId="266"/>
            <ac:spMk id="3" creationId="{C7ACE915-889B-4951-AFC6-FFDC52CC6536}"/>
          </ac:spMkLst>
        </pc:spChg>
        <pc:picChg chg="add mod">
          <ac:chgData name="JEREMY HAWKS" userId="1aaca02d-58ef-48a0-9cd3-7db8479167e8" providerId="ADAL" clId="{F74696DE-0AC6-4338-9962-62DB9A31C20A}" dt="2019-01-27T08:03:15.761" v="4971" actId="1076"/>
          <ac:picMkLst>
            <pc:docMk/>
            <pc:sldMk cId="2743773378" sldId="266"/>
            <ac:picMk id="2050" creationId="{D0851D36-8D01-4AA9-9AD5-719A15C14154}"/>
          </ac:picMkLst>
        </pc:picChg>
        <pc:picChg chg="add mod">
          <ac:chgData name="JEREMY HAWKS" userId="1aaca02d-58ef-48a0-9cd3-7db8479167e8" providerId="ADAL" clId="{F74696DE-0AC6-4338-9962-62DB9A31C20A}" dt="2019-01-27T08:03:05.297" v="4969" actId="1076"/>
          <ac:picMkLst>
            <pc:docMk/>
            <pc:sldMk cId="2743773378" sldId="266"/>
            <ac:picMk id="2052" creationId="{0EA465CF-0200-4C5B-A284-9800B65757D2}"/>
          </ac:picMkLst>
        </pc:picChg>
      </pc:sldChg>
      <pc:sldChg chg="addSp delSp modSp add">
        <pc:chgData name="JEREMY HAWKS" userId="1aaca02d-58ef-48a0-9cd3-7db8479167e8" providerId="ADAL" clId="{F74696DE-0AC6-4338-9962-62DB9A31C20A}" dt="2019-01-27T08:09:36.916" v="5026" actId="20577"/>
        <pc:sldMkLst>
          <pc:docMk/>
          <pc:sldMk cId="2033201918" sldId="267"/>
        </pc:sldMkLst>
        <pc:spChg chg="mod">
          <ac:chgData name="JEREMY HAWKS" userId="1aaca02d-58ef-48a0-9cd3-7db8479167e8" providerId="ADAL" clId="{F74696DE-0AC6-4338-9962-62DB9A31C20A}" dt="2019-01-27T08:09:36.916" v="5026" actId="20577"/>
          <ac:spMkLst>
            <pc:docMk/>
            <pc:sldMk cId="2033201918" sldId="267"/>
            <ac:spMk id="2" creationId="{04FC7F0B-114E-42C2-9E07-1FC156639848}"/>
          </ac:spMkLst>
        </pc:spChg>
        <pc:spChg chg="del">
          <ac:chgData name="JEREMY HAWKS" userId="1aaca02d-58ef-48a0-9cd3-7db8479167e8" providerId="ADAL" clId="{F74696DE-0AC6-4338-9962-62DB9A31C20A}" dt="2019-01-27T08:06:02.530" v="5005"/>
          <ac:spMkLst>
            <pc:docMk/>
            <pc:sldMk cId="2033201918" sldId="267"/>
            <ac:spMk id="3" creationId="{D1FC4E68-87DD-4CD2-990F-ED3AD4CA8866}"/>
          </ac:spMkLst>
        </pc:spChg>
        <pc:picChg chg="add mod">
          <ac:chgData name="JEREMY HAWKS" userId="1aaca02d-58ef-48a0-9cd3-7db8479167e8" providerId="ADAL" clId="{F74696DE-0AC6-4338-9962-62DB9A31C20A}" dt="2019-01-27T08:09:11.089" v="5015" actId="1076"/>
          <ac:picMkLst>
            <pc:docMk/>
            <pc:sldMk cId="2033201918" sldId="267"/>
            <ac:picMk id="4" creationId="{8AEE61E3-E464-45B1-87DB-BBE63C16D7A7}"/>
          </ac:picMkLst>
        </pc:picChg>
        <pc:picChg chg="add mod">
          <ac:chgData name="JEREMY HAWKS" userId="1aaca02d-58ef-48a0-9cd3-7db8479167e8" providerId="ADAL" clId="{F74696DE-0AC6-4338-9962-62DB9A31C20A}" dt="2019-01-27T08:09:06.864" v="5014" actId="1076"/>
          <ac:picMkLst>
            <pc:docMk/>
            <pc:sldMk cId="2033201918" sldId="267"/>
            <ac:picMk id="5" creationId="{09D68D69-D4FC-427B-8FD4-CD7B1B8AE89E}"/>
          </ac:picMkLst>
        </pc:picChg>
        <pc:picChg chg="add mod">
          <ac:chgData name="JEREMY HAWKS" userId="1aaca02d-58ef-48a0-9cd3-7db8479167e8" providerId="ADAL" clId="{F74696DE-0AC6-4338-9962-62DB9A31C20A}" dt="2019-01-27T08:09:20.290" v="5016" actId="1076"/>
          <ac:picMkLst>
            <pc:docMk/>
            <pc:sldMk cId="2033201918" sldId="267"/>
            <ac:picMk id="6" creationId="{31B5BDAC-814D-4B6C-B620-A02954027DA1}"/>
          </ac:picMkLst>
        </pc:picChg>
        <pc:picChg chg="add mod">
          <ac:chgData name="JEREMY HAWKS" userId="1aaca02d-58ef-48a0-9cd3-7db8479167e8" providerId="ADAL" clId="{F74696DE-0AC6-4338-9962-62DB9A31C20A}" dt="2019-01-27T08:08:57.160" v="5012" actId="1076"/>
          <ac:picMkLst>
            <pc:docMk/>
            <pc:sldMk cId="2033201918" sldId="267"/>
            <ac:picMk id="7" creationId="{97957C68-8C35-4DDF-88FC-F58967E370F7}"/>
          </ac:picMkLst>
        </pc:picChg>
      </pc:sldChg>
      <pc:sldChg chg="addSp delSp modSp add">
        <pc:chgData name="JEREMY HAWKS" userId="1aaca02d-58ef-48a0-9cd3-7db8479167e8" providerId="ADAL" clId="{F74696DE-0AC6-4338-9962-62DB9A31C20A}" dt="2019-01-28T04:10:23.611" v="5084" actId="1076"/>
        <pc:sldMkLst>
          <pc:docMk/>
          <pc:sldMk cId="330488816" sldId="268"/>
        </pc:sldMkLst>
        <pc:spChg chg="mod">
          <ac:chgData name="JEREMY HAWKS" userId="1aaca02d-58ef-48a0-9cd3-7db8479167e8" providerId="ADAL" clId="{F74696DE-0AC6-4338-9962-62DB9A31C20A}" dt="2019-01-28T03:56:26.438" v="5041" actId="20577"/>
          <ac:spMkLst>
            <pc:docMk/>
            <pc:sldMk cId="330488816" sldId="268"/>
            <ac:spMk id="2" creationId="{1E346A36-A233-4CF7-9C6B-80B5DDA9E3F4}"/>
          </ac:spMkLst>
        </pc:spChg>
        <pc:spChg chg="mod">
          <ac:chgData name="JEREMY HAWKS" userId="1aaca02d-58ef-48a0-9cd3-7db8479167e8" providerId="ADAL" clId="{F74696DE-0AC6-4338-9962-62DB9A31C20A}" dt="2019-01-28T04:10:11.126" v="5081" actId="20577"/>
          <ac:spMkLst>
            <pc:docMk/>
            <pc:sldMk cId="330488816" sldId="268"/>
            <ac:spMk id="3" creationId="{14E08FD8-BFCB-4509-89FF-AD2C49963E34}"/>
          </ac:spMkLst>
        </pc:spChg>
        <pc:picChg chg="add del mod">
          <ac:chgData name="JEREMY HAWKS" userId="1aaca02d-58ef-48a0-9cd3-7db8479167e8" providerId="ADAL" clId="{F74696DE-0AC6-4338-9962-62DB9A31C20A}" dt="2019-01-28T04:09:26.230" v="5080" actId="478"/>
          <ac:picMkLst>
            <pc:docMk/>
            <pc:sldMk cId="330488816" sldId="268"/>
            <ac:picMk id="4" creationId="{87927953-CEE3-42CE-B8D3-3BDC1DE3CA74}"/>
          </ac:picMkLst>
        </pc:picChg>
        <pc:picChg chg="add mod">
          <ac:chgData name="JEREMY HAWKS" userId="1aaca02d-58ef-48a0-9cd3-7db8479167e8" providerId="ADAL" clId="{F74696DE-0AC6-4338-9962-62DB9A31C20A}" dt="2019-01-28T04:10:23.611" v="5084" actId="1076"/>
          <ac:picMkLst>
            <pc:docMk/>
            <pc:sldMk cId="330488816" sldId="268"/>
            <ac:picMk id="5" creationId="{290DCE02-6719-4C42-BAB8-1535A706CB9F}"/>
          </ac:picMkLst>
        </pc:picChg>
      </pc:sldChg>
      <pc:sldChg chg="addSp modSp add">
        <pc:chgData name="JEREMY HAWKS" userId="1aaca02d-58ef-48a0-9cd3-7db8479167e8" providerId="ADAL" clId="{F74696DE-0AC6-4338-9962-62DB9A31C20A}" dt="2019-01-28T04:09:21.941" v="5079" actId="1076"/>
        <pc:sldMkLst>
          <pc:docMk/>
          <pc:sldMk cId="4169473964" sldId="269"/>
        </pc:sldMkLst>
        <pc:spChg chg="mod">
          <ac:chgData name="JEREMY HAWKS" userId="1aaca02d-58ef-48a0-9cd3-7db8479167e8" providerId="ADAL" clId="{F74696DE-0AC6-4338-9962-62DB9A31C20A}" dt="2019-01-28T03:56:34.642" v="5054" actId="20577"/>
          <ac:spMkLst>
            <pc:docMk/>
            <pc:sldMk cId="4169473964" sldId="269"/>
            <ac:spMk id="2" creationId="{F3D1B231-52B4-4B29-8056-BB25D89476AA}"/>
          </ac:spMkLst>
        </pc:spChg>
        <pc:spChg chg="mod">
          <ac:chgData name="JEREMY HAWKS" userId="1aaca02d-58ef-48a0-9cd3-7db8479167e8" providerId="ADAL" clId="{F74696DE-0AC6-4338-9962-62DB9A31C20A}" dt="2019-01-28T04:01:30.541" v="5076" actId="20577"/>
          <ac:spMkLst>
            <pc:docMk/>
            <pc:sldMk cId="4169473964" sldId="269"/>
            <ac:spMk id="3" creationId="{2506DAA2-C758-4C7F-9043-90CEED5F215A}"/>
          </ac:spMkLst>
        </pc:spChg>
        <pc:picChg chg="add mod">
          <ac:chgData name="JEREMY HAWKS" userId="1aaca02d-58ef-48a0-9cd3-7db8479167e8" providerId="ADAL" clId="{F74696DE-0AC6-4338-9962-62DB9A31C20A}" dt="2019-01-28T04:09:21.941" v="5079" actId="1076"/>
          <ac:picMkLst>
            <pc:docMk/>
            <pc:sldMk cId="4169473964" sldId="269"/>
            <ac:picMk id="4" creationId="{7FB85C10-DFA2-44E8-8B0C-B10AA3F2646A}"/>
          </ac:picMkLst>
        </pc:picChg>
      </pc:sldChg>
      <pc:sldChg chg="addSp modSp add">
        <pc:chgData name="JEREMY HAWKS" userId="1aaca02d-58ef-48a0-9cd3-7db8479167e8" providerId="ADAL" clId="{F74696DE-0AC6-4338-9962-62DB9A31C20A}" dt="2019-01-28T04:12:11.899" v="5089" actId="1076"/>
        <pc:sldMkLst>
          <pc:docMk/>
          <pc:sldMk cId="2170393291" sldId="270"/>
        </pc:sldMkLst>
        <pc:spChg chg="mod">
          <ac:chgData name="JEREMY HAWKS" userId="1aaca02d-58ef-48a0-9cd3-7db8479167e8" providerId="ADAL" clId="{F74696DE-0AC6-4338-9962-62DB9A31C20A}" dt="2019-01-28T03:56:41.381" v="5066" actId="20577"/>
          <ac:spMkLst>
            <pc:docMk/>
            <pc:sldMk cId="2170393291" sldId="270"/>
            <ac:spMk id="2" creationId="{3A0FD9C6-3BD1-44E8-A30A-E82DF3A58A1E}"/>
          </ac:spMkLst>
        </pc:spChg>
        <pc:spChg chg="mod">
          <ac:chgData name="JEREMY HAWKS" userId="1aaca02d-58ef-48a0-9cd3-7db8479167e8" providerId="ADAL" clId="{F74696DE-0AC6-4338-9962-62DB9A31C20A}" dt="2019-01-28T04:11:52.948" v="5086" actId="20577"/>
          <ac:spMkLst>
            <pc:docMk/>
            <pc:sldMk cId="2170393291" sldId="270"/>
            <ac:spMk id="3" creationId="{EA822133-8698-49C6-8881-7D3CF750C1B8}"/>
          </ac:spMkLst>
        </pc:spChg>
        <pc:picChg chg="add mod">
          <ac:chgData name="JEREMY HAWKS" userId="1aaca02d-58ef-48a0-9cd3-7db8479167e8" providerId="ADAL" clId="{F74696DE-0AC6-4338-9962-62DB9A31C20A}" dt="2019-01-28T04:12:11.899" v="5089" actId="1076"/>
          <ac:picMkLst>
            <pc:docMk/>
            <pc:sldMk cId="2170393291" sldId="270"/>
            <ac:picMk id="4" creationId="{15E3B58C-BFDC-4AC0-BF76-2DD7B206D33D}"/>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596C50-FA09-4CB4-B900-17DDBC9CD1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017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71633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6566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FDB1AA-B68D-486F-BE2B-72B6848BF43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7448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089887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596C50-FA09-4CB4-B900-17DDBC9CD1C7}"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98552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596C50-FA09-4CB4-B900-17DDBC9CD1C7}"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590490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96C50-FA09-4CB4-B900-17DDBC9CD1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1012934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F596C50-FA09-4CB4-B900-17DDBC9CD1C7}" type="datetimeFigureOut">
              <a:rPr lang="en-US" smtClean="0"/>
              <a:t>1/26/2019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2FDB1AA-B68D-486F-BE2B-72B6848BF43A}" type="slidenum">
              <a:rPr lang="en-US" smtClean="0"/>
              <a:t>‹#›</a:t>
            </a:fld>
            <a:endParaRPr lang="en-US"/>
          </a:p>
        </p:txBody>
      </p:sp>
    </p:spTree>
    <p:extLst>
      <p:ext uri="{BB962C8B-B14F-4D97-AF65-F5344CB8AC3E}">
        <p14:creationId xmlns:p14="http://schemas.microsoft.com/office/powerpoint/2010/main" val="92985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96C50-FA09-4CB4-B900-17DDBC9CD1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3217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596C50-FA09-4CB4-B900-17DDBC9CD1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52657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33465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596C50-FA09-4CB4-B900-17DDBC9CD1C7}"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76841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596C50-FA09-4CB4-B900-17DDBC9CD1C7}"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180415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F596C50-FA09-4CB4-B900-17DDBC9CD1C7}"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406465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5899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62275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96C50-FA09-4CB4-B900-17DDBC9CD1C7}" type="datetimeFigureOut">
              <a:rPr lang="en-US" smtClean="0"/>
              <a:t>1/26/2019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2FDB1AA-B68D-486F-BE2B-72B6848BF43A}" type="slidenum">
              <a:rPr lang="en-US" smtClean="0"/>
              <a:t>‹#›</a:t>
            </a:fld>
            <a:endParaRPr lang="en-US"/>
          </a:p>
        </p:txBody>
      </p:sp>
    </p:spTree>
    <p:extLst>
      <p:ext uri="{BB962C8B-B14F-4D97-AF65-F5344CB8AC3E}">
        <p14:creationId xmlns:p14="http://schemas.microsoft.com/office/powerpoint/2010/main" val="2570244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gaLawin/CityOfAaron-JH-CT-DM/blob/master/CityOfAaron/src/control/AnimalControl.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gaLawin/CityOfAaron-JH-CT-DM/blob/master/CityOfAaron/src/model/Animal.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gaLawin/CityOfAaron-JH-CT-DM/blob/master/CityOfAaron/src/view/AnimalReportView.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6D0D-3D75-4338-936A-A51495E066D5}"/>
              </a:ext>
            </a:extLst>
          </p:cNvPr>
          <p:cNvSpPr>
            <a:spLocks noGrp="1"/>
          </p:cNvSpPr>
          <p:nvPr>
            <p:ph type="ctrTitle"/>
          </p:nvPr>
        </p:nvSpPr>
        <p:spPr/>
        <p:txBody>
          <a:bodyPr/>
          <a:lstStyle/>
          <a:p>
            <a:r>
              <a:rPr lang="en-US" dirty="0"/>
              <a:t>MVC</a:t>
            </a:r>
            <a:br>
              <a:rPr lang="en-US" dirty="0"/>
            </a:br>
            <a:r>
              <a:rPr lang="en-US" dirty="0"/>
              <a:t>Model, View, Controller</a:t>
            </a:r>
          </a:p>
        </p:txBody>
      </p:sp>
      <p:sp>
        <p:nvSpPr>
          <p:cNvPr id="3" name="Subtitle 2">
            <a:extLst>
              <a:ext uri="{FF2B5EF4-FFF2-40B4-BE49-F238E27FC236}">
                <a16:creationId xmlns:a16="http://schemas.microsoft.com/office/drawing/2014/main" id="{FA60EBDC-80CF-44E9-BC3A-11F7664C2C47}"/>
              </a:ext>
            </a:extLst>
          </p:cNvPr>
          <p:cNvSpPr>
            <a:spLocks noGrp="1"/>
          </p:cNvSpPr>
          <p:nvPr>
            <p:ph type="subTitle" idx="1"/>
          </p:nvPr>
        </p:nvSpPr>
        <p:spPr/>
        <p:txBody>
          <a:bodyPr/>
          <a:lstStyle/>
          <a:p>
            <a:r>
              <a:rPr lang="en-US" dirty="0"/>
              <a:t>By Jeremy Hawks for CIT 360</a:t>
            </a:r>
          </a:p>
        </p:txBody>
      </p:sp>
    </p:spTree>
    <p:extLst>
      <p:ext uri="{BB962C8B-B14F-4D97-AF65-F5344CB8AC3E}">
        <p14:creationId xmlns:p14="http://schemas.microsoft.com/office/powerpoint/2010/main" val="41184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6F32-CCB7-4618-9C85-F69C6FB8D1DD}"/>
              </a:ext>
            </a:extLst>
          </p:cNvPr>
          <p:cNvSpPr>
            <a:spLocks noGrp="1"/>
          </p:cNvSpPr>
          <p:nvPr>
            <p:ph type="title"/>
          </p:nvPr>
        </p:nvSpPr>
        <p:spPr/>
        <p:txBody>
          <a:bodyPr/>
          <a:lstStyle/>
          <a:p>
            <a:r>
              <a:rPr lang="en-US" dirty="0"/>
              <a:t>MVC Rules</a:t>
            </a:r>
          </a:p>
        </p:txBody>
      </p:sp>
      <p:sp>
        <p:nvSpPr>
          <p:cNvPr id="3" name="Content Placeholder 2">
            <a:extLst>
              <a:ext uri="{FF2B5EF4-FFF2-40B4-BE49-F238E27FC236}">
                <a16:creationId xmlns:a16="http://schemas.microsoft.com/office/drawing/2014/main" id="{3717F51B-DB5A-4117-83A2-5C2F33F1275C}"/>
              </a:ext>
            </a:extLst>
          </p:cNvPr>
          <p:cNvSpPr>
            <a:spLocks noGrp="1"/>
          </p:cNvSpPr>
          <p:nvPr>
            <p:ph idx="1"/>
          </p:nvPr>
        </p:nvSpPr>
        <p:spPr/>
        <p:txBody>
          <a:bodyPr/>
          <a:lstStyle/>
          <a:p>
            <a:pPr marL="457200" indent="-457200">
              <a:buFont typeface="+mj-lt"/>
              <a:buAutoNum type="arabicPeriod"/>
            </a:pPr>
            <a:r>
              <a:rPr lang="en-US" dirty="0"/>
              <a:t>Users interact with View objects</a:t>
            </a:r>
          </a:p>
          <a:p>
            <a:pPr marL="457200" indent="-457200">
              <a:buFont typeface="+mj-lt"/>
              <a:buAutoNum type="arabicPeriod"/>
            </a:pPr>
            <a:r>
              <a:rPr lang="en-US" dirty="0"/>
              <a:t>View objects and Controller objects talk to each other</a:t>
            </a:r>
          </a:p>
          <a:p>
            <a:pPr marL="457200" indent="-457200">
              <a:buFont typeface="+mj-lt"/>
              <a:buAutoNum type="arabicPeriod"/>
            </a:pPr>
            <a:r>
              <a:rPr lang="en-US" dirty="0"/>
              <a:t>Different Controller objects talk to each other</a:t>
            </a:r>
          </a:p>
          <a:p>
            <a:pPr marL="457200" indent="-457200">
              <a:buFont typeface="+mj-lt"/>
              <a:buAutoNum type="arabicPeriod"/>
            </a:pPr>
            <a:r>
              <a:rPr lang="en-US" dirty="0"/>
              <a:t>Controller objects talk to Model Objects</a:t>
            </a:r>
          </a:p>
          <a:p>
            <a:pPr marL="457200" indent="-457200">
              <a:buFont typeface="+mj-lt"/>
              <a:buAutoNum type="arabicPeriod"/>
            </a:pPr>
            <a:r>
              <a:rPr lang="en-US" dirty="0"/>
              <a:t>No other forms of communication between objects are allowed</a:t>
            </a:r>
          </a:p>
        </p:txBody>
      </p:sp>
    </p:spTree>
    <p:extLst>
      <p:ext uri="{BB962C8B-B14F-4D97-AF65-F5344CB8AC3E}">
        <p14:creationId xmlns:p14="http://schemas.microsoft.com/office/powerpoint/2010/main" val="86377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F8F7-25C0-4D1C-ABB9-4D935E89774F}"/>
              </a:ext>
            </a:extLst>
          </p:cNvPr>
          <p:cNvSpPr>
            <a:spLocks noGrp="1"/>
          </p:cNvSpPr>
          <p:nvPr>
            <p:ph type="title"/>
          </p:nvPr>
        </p:nvSpPr>
        <p:spPr/>
        <p:txBody>
          <a:bodyPr/>
          <a:lstStyle/>
          <a:p>
            <a:r>
              <a:rPr lang="en-US" dirty="0"/>
              <a:t>MVC Allowed / Not Allowed Diagram</a:t>
            </a:r>
          </a:p>
        </p:txBody>
      </p:sp>
      <p:pic>
        <p:nvPicPr>
          <p:cNvPr id="2050" name="Picture 2" descr="Model View Controller - symbols for MVC objects">
            <a:extLst>
              <a:ext uri="{FF2B5EF4-FFF2-40B4-BE49-F238E27FC236}">
                <a16:creationId xmlns:a16="http://schemas.microsoft.com/office/drawing/2014/main" id="{D0851D36-8D01-4AA9-9AD5-719A15C14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 y="3722825"/>
            <a:ext cx="3833950" cy="14936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odel View Controller - interactions allowed, and not allowed">
            <a:extLst>
              <a:ext uri="{FF2B5EF4-FFF2-40B4-BE49-F238E27FC236}">
                <a16:creationId xmlns:a16="http://schemas.microsoft.com/office/drawing/2014/main" id="{0EA465CF-0200-4C5B-A284-9800B6575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712" y="1975449"/>
            <a:ext cx="6940379" cy="498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77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7F0B-114E-42C2-9E07-1FC156639848}"/>
              </a:ext>
            </a:extLst>
          </p:cNvPr>
          <p:cNvSpPr>
            <a:spLocks noGrp="1"/>
          </p:cNvSpPr>
          <p:nvPr>
            <p:ph type="title"/>
          </p:nvPr>
        </p:nvSpPr>
        <p:spPr/>
        <p:txBody>
          <a:bodyPr/>
          <a:lstStyle/>
          <a:p>
            <a:r>
              <a:rPr lang="en-US" dirty="0"/>
              <a:t>Sample MVC Structure</a:t>
            </a:r>
          </a:p>
        </p:txBody>
      </p:sp>
      <p:pic>
        <p:nvPicPr>
          <p:cNvPr id="4" name="Content Placeholder 3">
            <a:extLst>
              <a:ext uri="{FF2B5EF4-FFF2-40B4-BE49-F238E27FC236}">
                <a16:creationId xmlns:a16="http://schemas.microsoft.com/office/drawing/2014/main" id="{8AEE61E3-E464-45B1-87DB-BBE63C16D7A7}"/>
              </a:ext>
            </a:extLst>
          </p:cNvPr>
          <p:cNvPicPr>
            <a:picLocks noGrp="1" noChangeAspect="1"/>
          </p:cNvPicPr>
          <p:nvPr>
            <p:ph idx="1"/>
          </p:nvPr>
        </p:nvPicPr>
        <p:blipFill>
          <a:blip r:embed="rId2"/>
          <a:stretch>
            <a:fillRect/>
          </a:stretch>
        </p:blipFill>
        <p:spPr>
          <a:xfrm>
            <a:off x="311558" y="2381250"/>
            <a:ext cx="1666875" cy="1771650"/>
          </a:xfrm>
          <a:prstGeom prst="rect">
            <a:avLst/>
          </a:prstGeom>
        </p:spPr>
      </p:pic>
      <p:pic>
        <p:nvPicPr>
          <p:cNvPr id="5" name="Picture 4">
            <a:extLst>
              <a:ext uri="{FF2B5EF4-FFF2-40B4-BE49-F238E27FC236}">
                <a16:creationId xmlns:a16="http://schemas.microsoft.com/office/drawing/2014/main" id="{09D68D69-D4FC-427B-8FD4-CD7B1B8AE89E}"/>
              </a:ext>
            </a:extLst>
          </p:cNvPr>
          <p:cNvPicPr>
            <a:picLocks noChangeAspect="1"/>
          </p:cNvPicPr>
          <p:nvPr/>
        </p:nvPicPr>
        <p:blipFill>
          <a:blip r:embed="rId3"/>
          <a:stretch>
            <a:fillRect/>
          </a:stretch>
        </p:blipFill>
        <p:spPr>
          <a:xfrm>
            <a:off x="2466481" y="2381250"/>
            <a:ext cx="2162175" cy="2095500"/>
          </a:xfrm>
          <a:prstGeom prst="rect">
            <a:avLst/>
          </a:prstGeom>
        </p:spPr>
      </p:pic>
      <p:pic>
        <p:nvPicPr>
          <p:cNvPr id="6" name="Picture 5">
            <a:extLst>
              <a:ext uri="{FF2B5EF4-FFF2-40B4-BE49-F238E27FC236}">
                <a16:creationId xmlns:a16="http://schemas.microsoft.com/office/drawing/2014/main" id="{31B5BDAC-814D-4B6C-B620-A02954027DA1}"/>
              </a:ext>
            </a:extLst>
          </p:cNvPr>
          <p:cNvPicPr>
            <a:picLocks noChangeAspect="1"/>
          </p:cNvPicPr>
          <p:nvPr/>
        </p:nvPicPr>
        <p:blipFill>
          <a:blip r:embed="rId4"/>
          <a:stretch>
            <a:fillRect/>
          </a:stretch>
        </p:blipFill>
        <p:spPr>
          <a:xfrm>
            <a:off x="5077714" y="2346689"/>
            <a:ext cx="2114550" cy="3324225"/>
          </a:xfrm>
          <a:prstGeom prst="rect">
            <a:avLst/>
          </a:prstGeom>
        </p:spPr>
      </p:pic>
      <p:pic>
        <p:nvPicPr>
          <p:cNvPr id="7" name="Picture 6">
            <a:extLst>
              <a:ext uri="{FF2B5EF4-FFF2-40B4-BE49-F238E27FC236}">
                <a16:creationId xmlns:a16="http://schemas.microsoft.com/office/drawing/2014/main" id="{97957C68-8C35-4DDF-88FC-F58967E370F7}"/>
              </a:ext>
            </a:extLst>
          </p:cNvPr>
          <p:cNvPicPr>
            <a:picLocks noChangeAspect="1"/>
          </p:cNvPicPr>
          <p:nvPr/>
        </p:nvPicPr>
        <p:blipFill>
          <a:blip r:embed="rId5"/>
          <a:stretch>
            <a:fillRect/>
          </a:stretch>
        </p:blipFill>
        <p:spPr>
          <a:xfrm>
            <a:off x="7641323" y="1227502"/>
            <a:ext cx="2619375" cy="5562600"/>
          </a:xfrm>
          <a:prstGeom prst="rect">
            <a:avLst/>
          </a:prstGeom>
        </p:spPr>
      </p:pic>
    </p:spTree>
    <p:extLst>
      <p:ext uri="{BB962C8B-B14F-4D97-AF65-F5344CB8AC3E}">
        <p14:creationId xmlns:p14="http://schemas.microsoft.com/office/powerpoint/2010/main" val="20332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6A36-A233-4CF7-9C6B-80B5DDA9E3F4}"/>
              </a:ext>
            </a:extLst>
          </p:cNvPr>
          <p:cNvSpPr>
            <a:spLocks noGrp="1"/>
          </p:cNvSpPr>
          <p:nvPr>
            <p:ph type="title"/>
          </p:nvPr>
        </p:nvSpPr>
        <p:spPr/>
        <p:txBody>
          <a:bodyPr/>
          <a:lstStyle/>
          <a:p>
            <a:r>
              <a:rPr lang="en-US" dirty="0"/>
              <a:t>Sample Control</a:t>
            </a:r>
          </a:p>
        </p:txBody>
      </p:sp>
      <p:sp>
        <p:nvSpPr>
          <p:cNvPr id="3" name="Content Placeholder 2">
            <a:extLst>
              <a:ext uri="{FF2B5EF4-FFF2-40B4-BE49-F238E27FC236}">
                <a16:creationId xmlns:a16="http://schemas.microsoft.com/office/drawing/2014/main" id="{14E08FD8-BFCB-4509-89FF-AD2C49963E34}"/>
              </a:ext>
            </a:extLst>
          </p:cNvPr>
          <p:cNvSpPr>
            <a:spLocks noGrp="1"/>
          </p:cNvSpPr>
          <p:nvPr>
            <p:ph idx="1"/>
          </p:nvPr>
        </p:nvSpPr>
        <p:spPr/>
        <p:txBody>
          <a:bodyPr/>
          <a:lstStyle/>
          <a:p>
            <a:r>
              <a:rPr lang="en-US" dirty="0">
                <a:hlinkClick r:id="rId2"/>
              </a:rPr>
              <a:t>https://github.com/MgaLawin/CityOfAaron-JH-CT-DM/blob/master/CityOfAaron/src/control/AnimalControl.java</a:t>
            </a:r>
            <a:endParaRPr lang="en-US" dirty="0"/>
          </a:p>
          <a:p>
            <a:endParaRPr lang="en-US" dirty="0"/>
          </a:p>
          <a:p>
            <a:endParaRPr lang="en-US" dirty="0"/>
          </a:p>
        </p:txBody>
      </p:sp>
      <p:pic>
        <p:nvPicPr>
          <p:cNvPr id="5" name="Picture 4">
            <a:extLst>
              <a:ext uri="{FF2B5EF4-FFF2-40B4-BE49-F238E27FC236}">
                <a16:creationId xmlns:a16="http://schemas.microsoft.com/office/drawing/2014/main" id="{290DCE02-6719-4C42-BAB8-1535A706CB9F}"/>
              </a:ext>
            </a:extLst>
          </p:cNvPr>
          <p:cNvPicPr>
            <a:picLocks noChangeAspect="1"/>
          </p:cNvPicPr>
          <p:nvPr/>
        </p:nvPicPr>
        <p:blipFill>
          <a:blip r:embed="rId3"/>
          <a:stretch>
            <a:fillRect/>
          </a:stretch>
        </p:blipFill>
        <p:spPr>
          <a:xfrm>
            <a:off x="4108190" y="3172801"/>
            <a:ext cx="3975620" cy="3500374"/>
          </a:xfrm>
          <a:prstGeom prst="rect">
            <a:avLst/>
          </a:prstGeom>
        </p:spPr>
      </p:pic>
    </p:spTree>
    <p:extLst>
      <p:ext uri="{BB962C8B-B14F-4D97-AF65-F5344CB8AC3E}">
        <p14:creationId xmlns:p14="http://schemas.microsoft.com/office/powerpoint/2010/main" val="33048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B231-52B4-4B29-8056-BB25D89476AA}"/>
              </a:ext>
            </a:extLst>
          </p:cNvPr>
          <p:cNvSpPr>
            <a:spLocks noGrp="1"/>
          </p:cNvSpPr>
          <p:nvPr>
            <p:ph type="title"/>
          </p:nvPr>
        </p:nvSpPr>
        <p:spPr/>
        <p:txBody>
          <a:bodyPr/>
          <a:lstStyle/>
          <a:p>
            <a:r>
              <a:rPr lang="en-US" dirty="0"/>
              <a:t>Sample Model</a:t>
            </a:r>
          </a:p>
        </p:txBody>
      </p:sp>
      <p:sp>
        <p:nvSpPr>
          <p:cNvPr id="3" name="Content Placeholder 2">
            <a:extLst>
              <a:ext uri="{FF2B5EF4-FFF2-40B4-BE49-F238E27FC236}">
                <a16:creationId xmlns:a16="http://schemas.microsoft.com/office/drawing/2014/main" id="{2506DAA2-C758-4C7F-9043-90CEED5F215A}"/>
              </a:ext>
            </a:extLst>
          </p:cNvPr>
          <p:cNvSpPr>
            <a:spLocks noGrp="1"/>
          </p:cNvSpPr>
          <p:nvPr>
            <p:ph idx="1"/>
          </p:nvPr>
        </p:nvSpPr>
        <p:spPr/>
        <p:txBody>
          <a:bodyPr/>
          <a:lstStyle/>
          <a:p>
            <a:r>
              <a:rPr lang="en-US" dirty="0">
                <a:hlinkClick r:id="rId2"/>
              </a:rPr>
              <a:t>https://github.com/MgaLawin/CityOfAaron-JH-CT-DM/blob/master/CityOfAaron/src/model/Animal.java</a:t>
            </a:r>
            <a:endParaRPr lang="en-US" dirty="0"/>
          </a:p>
          <a:p>
            <a:endParaRPr lang="en-US" dirty="0"/>
          </a:p>
        </p:txBody>
      </p:sp>
      <p:pic>
        <p:nvPicPr>
          <p:cNvPr id="4" name="Picture 3">
            <a:extLst>
              <a:ext uri="{FF2B5EF4-FFF2-40B4-BE49-F238E27FC236}">
                <a16:creationId xmlns:a16="http://schemas.microsoft.com/office/drawing/2014/main" id="{7FB85C10-DFA2-44E8-8B0C-B10AA3F2646A}"/>
              </a:ext>
            </a:extLst>
          </p:cNvPr>
          <p:cNvPicPr>
            <a:picLocks noChangeAspect="1"/>
          </p:cNvPicPr>
          <p:nvPr/>
        </p:nvPicPr>
        <p:blipFill>
          <a:blip r:embed="rId3"/>
          <a:stretch>
            <a:fillRect/>
          </a:stretch>
        </p:blipFill>
        <p:spPr>
          <a:xfrm>
            <a:off x="3335878" y="3161609"/>
            <a:ext cx="4290608" cy="3491453"/>
          </a:xfrm>
          <a:prstGeom prst="rect">
            <a:avLst/>
          </a:prstGeom>
        </p:spPr>
      </p:pic>
    </p:spTree>
    <p:extLst>
      <p:ext uri="{BB962C8B-B14F-4D97-AF65-F5344CB8AC3E}">
        <p14:creationId xmlns:p14="http://schemas.microsoft.com/office/powerpoint/2010/main" val="41694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D9C6-3BD1-44E8-A30A-E82DF3A58A1E}"/>
              </a:ext>
            </a:extLst>
          </p:cNvPr>
          <p:cNvSpPr>
            <a:spLocks noGrp="1"/>
          </p:cNvSpPr>
          <p:nvPr>
            <p:ph type="title"/>
          </p:nvPr>
        </p:nvSpPr>
        <p:spPr/>
        <p:txBody>
          <a:bodyPr/>
          <a:lstStyle/>
          <a:p>
            <a:r>
              <a:rPr lang="en-US" dirty="0"/>
              <a:t>Sample View</a:t>
            </a:r>
          </a:p>
        </p:txBody>
      </p:sp>
      <p:sp>
        <p:nvSpPr>
          <p:cNvPr id="3" name="Content Placeholder 2">
            <a:extLst>
              <a:ext uri="{FF2B5EF4-FFF2-40B4-BE49-F238E27FC236}">
                <a16:creationId xmlns:a16="http://schemas.microsoft.com/office/drawing/2014/main" id="{EA822133-8698-49C6-8881-7D3CF750C1B8}"/>
              </a:ext>
            </a:extLst>
          </p:cNvPr>
          <p:cNvSpPr>
            <a:spLocks noGrp="1"/>
          </p:cNvSpPr>
          <p:nvPr>
            <p:ph idx="1"/>
          </p:nvPr>
        </p:nvSpPr>
        <p:spPr/>
        <p:txBody>
          <a:bodyPr/>
          <a:lstStyle/>
          <a:p>
            <a:r>
              <a:rPr lang="en-US" dirty="0">
                <a:hlinkClick r:id="rId2"/>
              </a:rPr>
              <a:t>https://github.com/MgaLawin/CityOfAaron-JH-CT-DM/blob/master/CityOfAaron/src/view/AnimalReportView.java</a:t>
            </a:r>
            <a:endParaRPr lang="en-US" dirty="0"/>
          </a:p>
          <a:p>
            <a:endParaRPr lang="en-US" dirty="0"/>
          </a:p>
        </p:txBody>
      </p:sp>
      <p:pic>
        <p:nvPicPr>
          <p:cNvPr id="4" name="Picture 3">
            <a:extLst>
              <a:ext uri="{FF2B5EF4-FFF2-40B4-BE49-F238E27FC236}">
                <a16:creationId xmlns:a16="http://schemas.microsoft.com/office/drawing/2014/main" id="{15E3B58C-BFDC-4AC0-BF76-2DD7B206D33D}"/>
              </a:ext>
            </a:extLst>
          </p:cNvPr>
          <p:cNvPicPr>
            <a:picLocks noChangeAspect="1"/>
          </p:cNvPicPr>
          <p:nvPr/>
        </p:nvPicPr>
        <p:blipFill>
          <a:blip r:embed="rId3"/>
          <a:stretch>
            <a:fillRect/>
          </a:stretch>
        </p:blipFill>
        <p:spPr>
          <a:xfrm>
            <a:off x="4369027" y="3258684"/>
            <a:ext cx="3453946" cy="3501314"/>
          </a:xfrm>
          <a:prstGeom prst="rect">
            <a:avLst/>
          </a:prstGeom>
        </p:spPr>
      </p:pic>
    </p:spTree>
    <p:extLst>
      <p:ext uri="{BB962C8B-B14F-4D97-AF65-F5344CB8AC3E}">
        <p14:creationId xmlns:p14="http://schemas.microsoft.com/office/powerpoint/2010/main" val="217039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E6A1-7059-4A66-B1CA-B18892EC594C}"/>
              </a:ext>
            </a:extLst>
          </p:cNvPr>
          <p:cNvSpPr>
            <a:spLocks noGrp="1"/>
          </p:cNvSpPr>
          <p:nvPr>
            <p:ph type="title"/>
          </p:nvPr>
        </p:nvSpPr>
        <p:spPr/>
        <p:txBody>
          <a:bodyPr/>
          <a:lstStyle/>
          <a:p>
            <a:r>
              <a:rPr lang="en-US" dirty="0"/>
              <a:t>The History of MVC (pt. 1)</a:t>
            </a:r>
          </a:p>
        </p:txBody>
      </p:sp>
      <p:sp>
        <p:nvSpPr>
          <p:cNvPr id="3" name="Content Placeholder 2">
            <a:extLst>
              <a:ext uri="{FF2B5EF4-FFF2-40B4-BE49-F238E27FC236}">
                <a16:creationId xmlns:a16="http://schemas.microsoft.com/office/drawing/2014/main" id="{8971B603-E425-4396-BE1D-A8C2E705D17A}"/>
              </a:ext>
            </a:extLst>
          </p:cNvPr>
          <p:cNvSpPr>
            <a:spLocks noGrp="1"/>
          </p:cNvSpPr>
          <p:nvPr>
            <p:ph idx="1"/>
          </p:nvPr>
        </p:nvSpPr>
        <p:spPr/>
        <p:txBody>
          <a:bodyPr anchor="b"/>
          <a:lstStyle/>
          <a:p>
            <a:r>
              <a:rPr lang="en-US" dirty="0"/>
              <a:t>Without MVC most coding is done in single files linking to content and possibly a CSS file</a:t>
            </a:r>
          </a:p>
          <a:p>
            <a:pPr lvl="1"/>
            <a:r>
              <a:rPr lang="en-US" dirty="0"/>
              <a:t>For example, a website might consist of multiple html files. Each webpage consists of a single html file. It might link to various content like images and databases, but most of the code and design of the webpage is contained in those single html files.</a:t>
            </a:r>
          </a:p>
          <a:p>
            <a:pPr lvl="1"/>
            <a:r>
              <a:rPr lang="en-US" dirty="0"/>
              <a:t>With the advent of CSS the design of the website was split out to a separate file that is shared with multiple html pages. Changes to the CSS file automatically impact all linked html pages.</a:t>
            </a:r>
          </a:p>
          <a:p>
            <a:endParaRPr lang="en-US" dirty="0"/>
          </a:p>
        </p:txBody>
      </p:sp>
    </p:spTree>
    <p:extLst>
      <p:ext uri="{BB962C8B-B14F-4D97-AF65-F5344CB8AC3E}">
        <p14:creationId xmlns:p14="http://schemas.microsoft.com/office/powerpoint/2010/main" val="169435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FF1-10D9-4D24-9D21-11A67C35AFC8}"/>
              </a:ext>
            </a:extLst>
          </p:cNvPr>
          <p:cNvSpPr>
            <a:spLocks noGrp="1"/>
          </p:cNvSpPr>
          <p:nvPr>
            <p:ph type="title"/>
          </p:nvPr>
        </p:nvSpPr>
        <p:spPr/>
        <p:txBody>
          <a:bodyPr/>
          <a:lstStyle/>
          <a:p>
            <a:r>
              <a:rPr lang="en-US" dirty="0"/>
              <a:t>The History of MVC (pt. 2)</a:t>
            </a:r>
          </a:p>
        </p:txBody>
      </p:sp>
      <p:sp>
        <p:nvSpPr>
          <p:cNvPr id="3" name="Content Placeholder 2">
            <a:extLst>
              <a:ext uri="{FF2B5EF4-FFF2-40B4-BE49-F238E27FC236}">
                <a16:creationId xmlns:a16="http://schemas.microsoft.com/office/drawing/2014/main" id="{551951DF-1622-462C-BBDF-8A8E0F6CBEE0}"/>
              </a:ext>
            </a:extLst>
          </p:cNvPr>
          <p:cNvSpPr>
            <a:spLocks noGrp="1"/>
          </p:cNvSpPr>
          <p:nvPr>
            <p:ph idx="1"/>
          </p:nvPr>
        </p:nvSpPr>
        <p:spPr>
          <a:xfrm>
            <a:off x="680321" y="2336873"/>
            <a:ext cx="9613861" cy="4131660"/>
          </a:xfrm>
        </p:spPr>
        <p:txBody>
          <a:bodyPr>
            <a:normAutofit/>
          </a:bodyPr>
          <a:lstStyle/>
          <a:p>
            <a:r>
              <a:rPr lang="en-US" dirty="0"/>
              <a:t>MVC was actually first used at the Xerox Palo Alto Research Center (PARC) in the 70’s in Smalltalk-76 for desktop computing by Trygve </a:t>
            </a:r>
            <a:r>
              <a:rPr lang="en-US" dirty="0" err="1"/>
              <a:t>Reenskaug</a:t>
            </a:r>
            <a:endParaRPr lang="en-US" dirty="0"/>
          </a:p>
          <a:p>
            <a:r>
              <a:rPr lang="en-US" dirty="0"/>
              <a:t>It was first expressed as a general concept in a 1988 article of The Journal of Object Technology</a:t>
            </a:r>
          </a:p>
          <a:p>
            <a:r>
              <a:rPr lang="en-US" dirty="0"/>
              <a:t>MVC became popular for use with web applications after the introduction of NeXT’s WebObjects in 1996 (originally written in Objective-C which was largely derived from Smalltalk)</a:t>
            </a:r>
          </a:p>
          <a:p>
            <a:r>
              <a:rPr lang="en-US" dirty="0"/>
              <a:t>MVC became popular with Java developers when WebObjects was ported to Java, especially after frameworks like Spring (in 2002), Django (in 2005) and Rails (also in 2005 were released)</a:t>
            </a:r>
          </a:p>
        </p:txBody>
      </p:sp>
    </p:spTree>
    <p:extLst>
      <p:ext uri="{BB962C8B-B14F-4D97-AF65-F5344CB8AC3E}">
        <p14:creationId xmlns:p14="http://schemas.microsoft.com/office/powerpoint/2010/main" val="381215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8A49-3046-428D-9C9B-99A269577D43}"/>
              </a:ext>
            </a:extLst>
          </p:cNvPr>
          <p:cNvSpPr>
            <a:spLocks noGrp="1"/>
          </p:cNvSpPr>
          <p:nvPr>
            <p:ph type="title"/>
          </p:nvPr>
        </p:nvSpPr>
        <p:spPr/>
        <p:txBody>
          <a:bodyPr/>
          <a:lstStyle/>
          <a:p>
            <a:r>
              <a:rPr lang="en-US" dirty="0"/>
              <a:t>The History of MVC (pt. 3)</a:t>
            </a:r>
          </a:p>
        </p:txBody>
      </p:sp>
      <p:sp>
        <p:nvSpPr>
          <p:cNvPr id="3" name="Content Placeholder 2">
            <a:extLst>
              <a:ext uri="{FF2B5EF4-FFF2-40B4-BE49-F238E27FC236}">
                <a16:creationId xmlns:a16="http://schemas.microsoft.com/office/drawing/2014/main" id="{0199456A-9701-457D-AA3B-E8F481FF3E90}"/>
              </a:ext>
            </a:extLst>
          </p:cNvPr>
          <p:cNvSpPr>
            <a:spLocks noGrp="1"/>
          </p:cNvSpPr>
          <p:nvPr>
            <p:ph idx="1"/>
          </p:nvPr>
        </p:nvSpPr>
        <p:spPr>
          <a:xfrm>
            <a:off x="680321" y="2150533"/>
            <a:ext cx="9613861" cy="4521200"/>
          </a:xfrm>
        </p:spPr>
        <p:txBody>
          <a:bodyPr>
            <a:normAutofit/>
          </a:bodyPr>
          <a:lstStyle/>
          <a:p>
            <a:r>
              <a:rPr lang="en-US" dirty="0"/>
              <a:t>Even though it was originally developed for desktop computing, it has been widely adopted as an architecture for web applications in major programming languages.</a:t>
            </a:r>
          </a:p>
          <a:p>
            <a:r>
              <a:rPr lang="en-US" dirty="0"/>
              <a:t>Several web frameworks have been created that enforce the pattern</a:t>
            </a:r>
          </a:p>
          <a:p>
            <a:r>
              <a:rPr lang="en-US" dirty="0"/>
              <a:t>Software frameworks do vary in their interpretation, mainly in the way that the MVC responsibilities are divided between the client and server</a:t>
            </a:r>
          </a:p>
          <a:p>
            <a:pPr lvl="1"/>
            <a:r>
              <a:rPr lang="en-US" dirty="0"/>
              <a:t>Django, Rails, </a:t>
            </a:r>
            <a:r>
              <a:rPr lang="en-US" dirty="0" err="1"/>
              <a:t>ans</a:t>
            </a:r>
            <a:r>
              <a:rPr lang="en-US" dirty="0"/>
              <a:t> ASP.NET has clients send hyperlinks or form submissions to the server which processes nearly the entire model and returns an updated webpage or other document to the client</a:t>
            </a:r>
          </a:p>
          <a:p>
            <a:pPr lvl="1"/>
            <a:r>
              <a:rPr lang="en-US" dirty="0"/>
              <a:t>AngularJS, </a:t>
            </a:r>
            <a:r>
              <a:rPr lang="en-US" dirty="0" err="1"/>
              <a:t>EmberJS</a:t>
            </a:r>
            <a:r>
              <a:rPr lang="en-US" dirty="0"/>
              <a:t>, </a:t>
            </a:r>
            <a:r>
              <a:rPr lang="en-US" dirty="0" err="1"/>
              <a:t>JavaScriptMVC</a:t>
            </a:r>
            <a:r>
              <a:rPr lang="en-US" dirty="0"/>
              <a:t> and Backbone allow partial execution on the client.</a:t>
            </a:r>
          </a:p>
          <a:p>
            <a:pPr lvl="1"/>
            <a:endParaRPr lang="en-US" dirty="0"/>
          </a:p>
        </p:txBody>
      </p:sp>
    </p:spTree>
    <p:extLst>
      <p:ext uri="{BB962C8B-B14F-4D97-AF65-F5344CB8AC3E}">
        <p14:creationId xmlns:p14="http://schemas.microsoft.com/office/powerpoint/2010/main" val="309999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9E9-013D-4E7D-BCB2-CDF1832E467A}"/>
              </a:ext>
            </a:extLst>
          </p:cNvPr>
          <p:cNvSpPr>
            <a:spLocks noGrp="1"/>
          </p:cNvSpPr>
          <p:nvPr>
            <p:ph type="title"/>
          </p:nvPr>
        </p:nvSpPr>
        <p:spPr/>
        <p:txBody>
          <a:bodyPr/>
          <a:lstStyle/>
          <a:p>
            <a:r>
              <a:rPr lang="en-US" dirty="0"/>
              <a:t>What is MVC?</a:t>
            </a:r>
          </a:p>
        </p:txBody>
      </p:sp>
      <p:sp>
        <p:nvSpPr>
          <p:cNvPr id="3" name="Content Placeholder 2">
            <a:extLst>
              <a:ext uri="{FF2B5EF4-FFF2-40B4-BE49-F238E27FC236}">
                <a16:creationId xmlns:a16="http://schemas.microsoft.com/office/drawing/2014/main" id="{8C737230-D723-496B-A752-CB2487C8F191}"/>
              </a:ext>
            </a:extLst>
          </p:cNvPr>
          <p:cNvSpPr>
            <a:spLocks noGrp="1"/>
          </p:cNvSpPr>
          <p:nvPr>
            <p:ph idx="1"/>
          </p:nvPr>
        </p:nvSpPr>
        <p:spPr/>
        <p:txBody>
          <a:bodyPr/>
          <a:lstStyle/>
          <a:p>
            <a:r>
              <a:rPr lang="en-US" dirty="0"/>
              <a:t>MVC stands for Model, View, Controller</a:t>
            </a:r>
          </a:p>
          <a:p>
            <a:r>
              <a:rPr lang="en-US" dirty="0"/>
              <a:t>Its goal is to separate the various parts of an application (the data, the display, and the code that accepts input and converts it to commands for the data or display.</a:t>
            </a:r>
          </a:p>
          <a:p>
            <a:r>
              <a:rPr lang="en-US" dirty="0"/>
              <a:t>This separation allows teams to collaborate on a project and work concurrently on different pieces of the application. The front-end and back-end can be assigned to different groups and can be developed and tested without the impacting the other team</a:t>
            </a:r>
          </a:p>
        </p:txBody>
      </p:sp>
    </p:spTree>
    <p:extLst>
      <p:ext uri="{BB962C8B-B14F-4D97-AF65-F5344CB8AC3E}">
        <p14:creationId xmlns:p14="http://schemas.microsoft.com/office/powerpoint/2010/main" val="174179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8E0F-3EF7-43A9-A019-55ED71CECE1D}"/>
              </a:ext>
            </a:extLst>
          </p:cNvPr>
          <p:cNvSpPr>
            <a:spLocks noGrp="1"/>
          </p:cNvSpPr>
          <p:nvPr>
            <p:ph type="title"/>
          </p:nvPr>
        </p:nvSpPr>
        <p:spPr/>
        <p:txBody>
          <a:bodyPr/>
          <a:lstStyle/>
          <a:p>
            <a:r>
              <a:rPr lang="en-US" dirty="0"/>
              <a:t>The Components of MVC</a:t>
            </a:r>
          </a:p>
        </p:txBody>
      </p:sp>
      <p:sp>
        <p:nvSpPr>
          <p:cNvPr id="3" name="Content Placeholder 2">
            <a:extLst>
              <a:ext uri="{FF2B5EF4-FFF2-40B4-BE49-F238E27FC236}">
                <a16:creationId xmlns:a16="http://schemas.microsoft.com/office/drawing/2014/main" id="{6D1B88EA-5037-4AFB-8550-1DA3BC8C5BC1}"/>
              </a:ext>
            </a:extLst>
          </p:cNvPr>
          <p:cNvSpPr>
            <a:spLocks noGrp="1"/>
          </p:cNvSpPr>
          <p:nvPr>
            <p:ph idx="1"/>
          </p:nvPr>
        </p:nvSpPr>
        <p:spPr/>
        <p:txBody>
          <a:bodyPr/>
          <a:lstStyle/>
          <a:p>
            <a:r>
              <a:rPr lang="en-US" dirty="0"/>
              <a:t>Model</a:t>
            </a:r>
          </a:p>
          <a:p>
            <a:pPr lvl="1"/>
            <a:r>
              <a:rPr lang="en-US" dirty="0"/>
              <a:t>This is the applications data and logical structure and is independent of the user interface</a:t>
            </a:r>
          </a:p>
          <a:p>
            <a:r>
              <a:rPr lang="en-US" dirty="0"/>
              <a:t>View</a:t>
            </a:r>
          </a:p>
          <a:p>
            <a:pPr lvl="1"/>
            <a:r>
              <a:rPr lang="en-US" dirty="0"/>
              <a:t>This is any form of output to the end user. It could be the result of a calculation, the presentation of a chart or diagram, or the graphical display of a site or game</a:t>
            </a:r>
          </a:p>
          <a:p>
            <a:r>
              <a:rPr lang="en-US" dirty="0"/>
              <a:t>Controller</a:t>
            </a:r>
          </a:p>
          <a:p>
            <a:pPr lvl="1"/>
            <a:r>
              <a:rPr lang="en-US" dirty="0"/>
              <a:t>This is what accepts input from the client and converts it to instructions for the model or view</a:t>
            </a:r>
          </a:p>
        </p:txBody>
      </p:sp>
    </p:spTree>
    <p:extLst>
      <p:ext uri="{BB962C8B-B14F-4D97-AF65-F5344CB8AC3E}">
        <p14:creationId xmlns:p14="http://schemas.microsoft.com/office/powerpoint/2010/main" val="101593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3C1-9E6D-49B4-B005-674216E5E9E7}"/>
              </a:ext>
            </a:extLst>
          </p:cNvPr>
          <p:cNvSpPr>
            <a:spLocks noGrp="1"/>
          </p:cNvSpPr>
          <p:nvPr>
            <p:ph type="title"/>
          </p:nvPr>
        </p:nvSpPr>
        <p:spPr/>
        <p:txBody>
          <a:bodyPr/>
          <a:lstStyle/>
          <a:p>
            <a:r>
              <a:rPr lang="en-US" dirty="0"/>
              <a:t>Pros of MVC</a:t>
            </a:r>
          </a:p>
        </p:txBody>
      </p:sp>
      <p:sp>
        <p:nvSpPr>
          <p:cNvPr id="3" name="Content Placeholder 2">
            <a:extLst>
              <a:ext uri="{FF2B5EF4-FFF2-40B4-BE49-F238E27FC236}">
                <a16:creationId xmlns:a16="http://schemas.microsoft.com/office/drawing/2014/main" id="{1457A530-F164-474D-B918-DE1074C6FFDD}"/>
              </a:ext>
            </a:extLst>
          </p:cNvPr>
          <p:cNvSpPr>
            <a:spLocks noGrp="1"/>
          </p:cNvSpPr>
          <p:nvPr>
            <p:ph idx="1"/>
          </p:nvPr>
        </p:nvSpPr>
        <p:spPr/>
        <p:txBody>
          <a:bodyPr/>
          <a:lstStyle/>
          <a:p>
            <a:r>
              <a:rPr lang="en-US" dirty="0"/>
              <a:t>Concurrent development by multiple developers working separately on the model, controller, and views</a:t>
            </a:r>
          </a:p>
          <a:p>
            <a:r>
              <a:rPr lang="en-US" dirty="0"/>
              <a:t>Logical grouping of related actions on a controller and views for a specific model are grouped together</a:t>
            </a:r>
          </a:p>
          <a:p>
            <a:r>
              <a:rPr lang="en-US" dirty="0"/>
              <a:t>Loosely coupled system where it is easy to separate the models, views, and controllers</a:t>
            </a:r>
          </a:p>
          <a:p>
            <a:r>
              <a:rPr lang="en-US" dirty="0"/>
              <a:t>Ease of modification as updating one component typically does not require updating either of the other two</a:t>
            </a:r>
          </a:p>
          <a:p>
            <a:r>
              <a:rPr lang="en-US" dirty="0"/>
              <a:t>Models can have multiple views</a:t>
            </a:r>
          </a:p>
        </p:txBody>
      </p:sp>
    </p:spTree>
    <p:extLst>
      <p:ext uri="{BB962C8B-B14F-4D97-AF65-F5344CB8AC3E}">
        <p14:creationId xmlns:p14="http://schemas.microsoft.com/office/powerpoint/2010/main" val="406075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73AE-6984-4D85-A39E-958DD65A78C9}"/>
              </a:ext>
            </a:extLst>
          </p:cNvPr>
          <p:cNvSpPr>
            <a:spLocks noGrp="1"/>
          </p:cNvSpPr>
          <p:nvPr>
            <p:ph type="title"/>
          </p:nvPr>
        </p:nvSpPr>
        <p:spPr/>
        <p:txBody>
          <a:bodyPr/>
          <a:lstStyle/>
          <a:p>
            <a:r>
              <a:rPr lang="en-US" dirty="0"/>
              <a:t>Cons of MVC</a:t>
            </a:r>
          </a:p>
        </p:txBody>
      </p:sp>
      <p:sp>
        <p:nvSpPr>
          <p:cNvPr id="3" name="Content Placeholder 2">
            <a:extLst>
              <a:ext uri="{FF2B5EF4-FFF2-40B4-BE49-F238E27FC236}">
                <a16:creationId xmlns:a16="http://schemas.microsoft.com/office/drawing/2014/main" id="{E925A57B-8A43-4350-B053-27C9C41872A4}"/>
              </a:ext>
            </a:extLst>
          </p:cNvPr>
          <p:cNvSpPr>
            <a:spLocks noGrp="1"/>
          </p:cNvSpPr>
          <p:nvPr>
            <p:ph idx="1"/>
          </p:nvPr>
        </p:nvSpPr>
        <p:spPr/>
        <p:txBody>
          <a:bodyPr/>
          <a:lstStyle/>
          <a:p>
            <a:r>
              <a:rPr lang="en-US" dirty="0"/>
              <a:t>Code navigability can be difficult as navigation in the framework can be complex due to the multiple layers of abstraction and it requires users to be familiar with the MVC process</a:t>
            </a:r>
          </a:p>
          <a:p>
            <a:r>
              <a:rPr lang="en-US" dirty="0"/>
              <a:t>Multi-artifact consistency due to the splitting of a feature into three components and the need for developers to keep multiple representations consistent</a:t>
            </a:r>
          </a:p>
          <a:p>
            <a:r>
              <a:rPr lang="en-US" dirty="0"/>
              <a:t>High learning curve due to developers needing to be skilled in multiple technologies</a:t>
            </a:r>
          </a:p>
          <a:p>
            <a:endParaRPr lang="en-US" dirty="0"/>
          </a:p>
        </p:txBody>
      </p:sp>
    </p:spTree>
    <p:extLst>
      <p:ext uri="{BB962C8B-B14F-4D97-AF65-F5344CB8AC3E}">
        <p14:creationId xmlns:p14="http://schemas.microsoft.com/office/powerpoint/2010/main" val="56624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1E59-D64C-464A-98FA-229B984F83FE}"/>
              </a:ext>
            </a:extLst>
          </p:cNvPr>
          <p:cNvSpPr>
            <a:spLocks noGrp="1"/>
          </p:cNvSpPr>
          <p:nvPr>
            <p:ph type="title"/>
          </p:nvPr>
        </p:nvSpPr>
        <p:spPr/>
        <p:txBody>
          <a:bodyPr/>
          <a:lstStyle/>
          <a:p>
            <a:r>
              <a:rPr lang="en-US" dirty="0"/>
              <a:t>How MVC Works</a:t>
            </a:r>
          </a:p>
        </p:txBody>
      </p:sp>
      <p:pic>
        <p:nvPicPr>
          <p:cNvPr id="1026" name="Picture 2" descr="https://upload.wikimedia.org/wikipedia/commons/thumb/a/a0/MVC-Process.svg/800px-MVC-Process.svg.png">
            <a:extLst>
              <a:ext uri="{FF2B5EF4-FFF2-40B4-BE49-F238E27FC236}">
                <a16:creationId xmlns:a16="http://schemas.microsoft.com/office/drawing/2014/main" id="{6809D1D4-490A-4136-AB4F-7410058EB1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3363" y="1977870"/>
            <a:ext cx="4165273" cy="458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2326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2040</TotalTime>
  <Words>786</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MVC Model, View, Controller</vt:lpstr>
      <vt:lpstr>The History of MVC (pt. 1)</vt:lpstr>
      <vt:lpstr>The History of MVC (pt. 2)</vt:lpstr>
      <vt:lpstr>The History of MVC (pt. 3)</vt:lpstr>
      <vt:lpstr>What is MVC?</vt:lpstr>
      <vt:lpstr>The Components of MVC</vt:lpstr>
      <vt:lpstr>Pros of MVC</vt:lpstr>
      <vt:lpstr>Cons of MVC</vt:lpstr>
      <vt:lpstr>How MVC Works</vt:lpstr>
      <vt:lpstr>MVC Rules</vt:lpstr>
      <vt:lpstr>MVC Allowed / Not Allowed Diagram</vt:lpstr>
      <vt:lpstr>Sample MVC Structure</vt:lpstr>
      <vt:lpstr>Sample Control</vt:lpstr>
      <vt:lpstr>Sample Model</vt:lpstr>
      <vt:lpstr>Sample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Hawks</dc:creator>
  <cp:lastModifiedBy>Jeremy Hawks</cp:lastModifiedBy>
  <cp:revision>1</cp:revision>
  <dcterms:created xsi:type="dcterms:W3CDTF">2019-01-26T18:11:59Z</dcterms:created>
  <dcterms:modified xsi:type="dcterms:W3CDTF">2019-01-28T04:12:20Z</dcterms:modified>
</cp:coreProperties>
</file>